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16620-529D-4D3F-98D1-94F686F2ED1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588A52-6E12-4276-B9F3-CC8552FB9ACF}">
      <dgm:prSet/>
      <dgm:spPr/>
      <dgm:t>
        <a:bodyPr/>
        <a:lstStyle/>
        <a:p>
          <a:r>
            <a:rPr lang="pl-PL" b="0" i="0"/>
            <a:t>Cała Polska wiwatuje </a:t>
          </a:r>
          <a:endParaRPr lang="en-US"/>
        </a:p>
      </dgm:t>
    </dgm:pt>
    <dgm:pt modelId="{A0CE85BC-D530-4503-A859-4E4D22347925}" type="parTrans" cxnId="{5B10279C-B61B-4803-A840-BE614F5C034E}">
      <dgm:prSet/>
      <dgm:spPr/>
      <dgm:t>
        <a:bodyPr/>
        <a:lstStyle/>
        <a:p>
          <a:endParaRPr lang="en-US"/>
        </a:p>
      </dgm:t>
    </dgm:pt>
    <dgm:pt modelId="{A1142D28-E3AE-4989-8CF7-868720267C50}" type="sibTrans" cxnId="{5B10279C-B61B-4803-A840-BE614F5C034E}">
      <dgm:prSet/>
      <dgm:spPr/>
      <dgm:t>
        <a:bodyPr/>
        <a:lstStyle/>
        <a:p>
          <a:endParaRPr lang="en-US"/>
        </a:p>
      </dgm:t>
    </dgm:pt>
    <dgm:pt modelId="{E5270688-E8D0-47D2-91CA-E644B7B7BD35}">
      <dgm:prSet/>
      <dgm:spPr/>
      <dgm:t>
        <a:bodyPr/>
        <a:lstStyle/>
        <a:p>
          <a:r>
            <a:rPr lang="pl-PL" b="0" i="0"/>
            <a:t>w końcu nadszedł trzeci maj, </a:t>
          </a:r>
          <a:endParaRPr lang="en-US"/>
        </a:p>
      </dgm:t>
    </dgm:pt>
    <dgm:pt modelId="{AC6B697A-C58D-46A0-BAA8-2E2D8AB6F44B}" type="parTrans" cxnId="{BA8F571E-5AE9-4D77-99F0-148B38745606}">
      <dgm:prSet/>
      <dgm:spPr/>
      <dgm:t>
        <a:bodyPr/>
        <a:lstStyle/>
        <a:p>
          <a:endParaRPr lang="en-US"/>
        </a:p>
      </dgm:t>
    </dgm:pt>
    <dgm:pt modelId="{5F808B2B-DFBC-4980-BE85-743BDF2C3017}" type="sibTrans" cxnId="{BA8F571E-5AE9-4D77-99F0-148B38745606}">
      <dgm:prSet/>
      <dgm:spPr/>
      <dgm:t>
        <a:bodyPr/>
        <a:lstStyle/>
        <a:p>
          <a:endParaRPr lang="en-US"/>
        </a:p>
      </dgm:t>
    </dgm:pt>
    <dgm:pt modelId="{A9FDE71C-0CE0-4680-8104-A8390AA83C66}">
      <dgm:prSet/>
      <dgm:spPr/>
      <dgm:t>
        <a:bodyPr/>
        <a:lstStyle/>
        <a:p>
          <a:r>
            <a:rPr lang="pl-PL" b="0" i="0"/>
            <a:t>dzisiaj święto tu króluje  </a:t>
          </a:r>
          <a:endParaRPr lang="en-US"/>
        </a:p>
      </dgm:t>
    </dgm:pt>
    <dgm:pt modelId="{2C459194-8295-4846-847A-795FD880140E}" type="parTrans" cxnId="{300CC370-A406-4696-A03A-FEB12B064A45}">
      <dgm:prSet/>
      <dgm:spPr/>
      <dgm:t>
        <a:bodyPr/>
        <a:lstStyle/>
        <a:p>
          <a:endParaRPr lang="en-US"/>
        </a:p>
      </dgm:t>
    </dgm:pt>
    <dgm:pt modelId="{8D8A3CAD-75EC-4DF5-A4A6-9642754900B8}" type="sibTrans" cxnId="{300CC370-A406-4696-A03A-FEB12B064A45}">
      <dgm:prSet/>
      <dgm:spPr/>
      <dgm:t>
        <a:bodyPr/>
        <a:lstStyle/>
        <a:p>
          <a:endParaRPr lang="en-US"/>
        </a:p>
      </dgm:t>
    </dgm:pt>
    <dgm:pt modelId="{20D0347C-93B0-48AD-AD19-55D819D645F1}">
      <dgm:prSet/>
      <dgm:spPr/>
      <dgm:t>
        <a:bodyPr/>
        <a:lstStyle/>
        <a:p>
          <a:r>
            <a:rPr lang="pl-PL" b="0" i="0"/>
            <a:t>raduje się cały kraj. </a:t>
          </a:r>
          <a:endParaRPr lang="en-US"/>
        </a:p>
      </dgm:t>
    </dgm:pt>
    <dgm:pt modelId="{8D4D7093-AE4E-40C0-92D3-323063977157}" type="parTrans" cxnId="{52C73F9E-A99A-435B-9B1E-938B344171B9}">
      <dgm:prSet/>
      <dgm:spPr/>
      <dgm:t>
        <a:bodyPr/>
        <a:lstStyle/>
        <a:p>
          <a:endParaRPr lang="en-US"/>
        </a:p>
      </dgm:t>
    </dgm:pt>
    <dgm:pt modelId="{0A61FD01-2F1C-4DE8-A0E2-309E92169484}" type="sibTrans" cxnId="{52C73F9E-A99A-435B-9B1E-938B344171B9}">
      <dgm:prSet/>
      <dgm:spPr/>
      <dgm:t>
        <a:bodyPr/>
        <a:lstStyle/>
        <a:p>
          <a:endParaRPr lang="en-US"/>
        </a:p>
      </dgm:t>
    </dgm:pt>
    <dgm:pt modelId="{9392CA84-0496-40CE-B3EE-91D796F9B839}">
      <dgm:prSet/>
      <dgm:spPr/>
      <dgm:t>
        <a:bodyPr/>
        <a:lstStyle/>
        <a:p>
          <a:r>
            <a:rPr lang="pl-PL" b="0" i="0"/>
            <a:t>Wszyscy o niej  pamiętamy  </a:t>
          </a:r>
          <a:endParaRPr lang="en-US"/>
        </a:p>
      </dgm:t>
    </dgm:pt>
    <dgm:pt modelId="{74FD70B9-0B2B-4684-BBC3-AE70758CB7F2}" type="parTrans" cxnId="{38A68F50-B453-4806-A1F1-DE69B1E56B26}">
      <dgm:prSet/>
      <dgm:spPr/>
      <dgm:t>
        <a:bodyPr/>
        <a:lstStyle/>
        <a:p>
          <a:endParaRPr lang="en-US"/>
        </a:p>
      </dgm:t>
    </dgm:pt>
    <dgm:pt modelId="{F9A86E96-2B69-4DBF-9FD3-C7787707CCF5}" type="sibTrans" cxnId="{38A68F50-B453-4806-A1F1-DE69B1E56B26}">
      <dgm:prSet/>
      <dgm:spPr/>
      <dgm:t>
        <a:bodyPr/>
        <a:lstStyle/>
        <a:p>
          <a:endParaRPr lang="en-US"/>
        </a:p>
      </dgm:t>
    </dgm:pt>
    <dgm:pt modelId="{D2F220B0-C717-4C52-BEA0-089AE29952BD}">
      <dgm:prSet/>
      <dgm:spPr/>
      <dgm:t>
        <a:bodyPr/>
        <a:lstStyle/>
        <a:p>
          <a:r>
            <a:rPr lang="pl-PL" b="0" i="0" baseline="30000"/>
            <a:t>to ważna data dla nas jest,</a:t>
          </a:r>
          <a:r>
            <a:rPr lang="pl-PL" b="0" i="0"/>
            <a:t> </a:t>
          </a:r>
          <a:endParaRPr lang="en-US"/>
        </a:p>
      </dgm:t>
    </dgm:pt>
    <dgm:pt modelId="{AAE9E113-A87F-4C46-9BB7-309979472087}" type="parTrans" cxnId="{A4FB7108-2047-4F2A-AC84-170DA00B51B2}">
      <dgm:prSet/>
      <dgm:spPr/>
      <dgm:t>
        <a:bodyPr/>
        <a:lstStyle/>
        <a:p>
          <a:endParaRPr lang="en-US"/>
        </a:p>
      </dgm:t>
    </dgm:pt>
    <dgm:pt modelId="{1C156CEE-F0FA-43BE-A4B1-37ED678FBFDB}" type="sibTrans" cxnId="{A4FB7108-2047-4F2A-AC84-170DA00B51B2}">
      <dgm:prSet/>
      <dgm:spPr/>
      <dgm:t>
        <a:bodyPr/>
        <a:lstStyle/>
        <a:p>
          <a:endParaRPr lang="en-US"/>
        </a:p>
      </dgm:t>
    </dgm:pt>
    <dgm:pt modelId="{B5487011-E275-4CF3-80DF-2335CD0DE76C}">
      <dgm:prSet/>
      <dgm:spPr/>
      <dgm:t>
        <a:bodyPr/>
        <a:lstStyle/>
        <a:p>
          <a:r>
            <a:rPr lang="pl-PL" b="0" i="0" baseline="30000"/>
            <a:t>powód do świętowania mamy</a:t>
          </a:r>
          <a:r>
            <a:rPr lang="pl-PL" b="0" i="0"/>
            <a:t> </a:t>
          </a:r>
          <a:endParaRPr lang="en-US"/>
        </a:p>
      </dgm:t>
    </dgm:pt>
    <dgm:pt modelId="{8D4A27EF-054D-4EBD-9A56-294F13878A18}" type="parTrans" cxnId="{819D59B4-3695-4298-85A0-84A69BD3FE6D}">
      <dgm:prSet/>
      <dgm:spPr/>
      <dgm:t>
        <a:bodyPr/>
        <a:lstStyle/>
        <a:p>
          <a:endParaRPr lang="en-US"/>
        </a:p>
      </dgm:t>
    </dgm:pt>
    <dgm:pt modelId="{2C32574A-DFA3-4CED-901F-01EF390950BC}" type="sibTrans" cxnId="{819D59B4-3695-4298-85A0-84A69BD3FE6D}">
      <dgm:prSet/>
      <dgm:spPr/>
      <dgm:t>
        <a:bodyPr/>
        <a:lstStyle/>
        <a:p>
          <a:endParaRPr lang="en-US"/>
        </a:p>
      </dgm:t>
    </dgm:pt>
    <dgm:pt modelId="{D66C5D1D-7F20-4714-AFCC-6DA104C4634E}">
      <dgm:prSet/>
      <dgm:spPr/>
      <dgm:t>
        <a:bodyPr/>
        <a:lstStyle/>
        <a:p>
          <a:r>
            <a:rPr lang="pl-PL" b="0" i="0" baseline="30000"/>
            <a:t>zrób dla ojczyzny choć jeden dobry gest.</a:t>
          </a:r>
          <a:r>
            <a:rPr lang="pl-PL" b="0" i="0"/>
            <a:t> </a:t>
          </a:r>
          <a:endParaRPr lang="en-US"/>
        </a:p>
      </dgm:t>
    </dgm:pt>
    <dgm:pt modelId="{28BD89DF-30BE-430D-88EA-F2D5F775EE46}" type="parTrans" cxnId="{A168021D-47D6-4E1E-B887-F094BFA5962F}">
      <dgm:prSet/>
      <dgm:spPr/>
      <dgm:t>
        <a:bodyPr/>
        <a:lstStyle/>
        <a:p>
          <a:endParaRPr lang="en-US"/>
        </a:p>
      </dgm:t>
    </dgm:pt>
    <dgm:pt modelId="{1A5EB5C6-C4D0-4489-94B0-3D32E9F4855B}" type="sibTrans" cxnId="{A168021D-47D6-4E1E-B887-F094BFA5962F}">
      <dgm:prSet/>
      <dgm:spPr/>
      <dgm:t>
        <a:bodyPr/>
        <a:lstStyle/>
        <a:p>
          <a:endParaRPr lang="en-US"/>
        </a:p>
      </dgm:t>
    </dgm:pt>
    <dgm:pt modelId="{2924D628-94F0-4DFB-8583-59FB1BA6255E}" type="pres">
      <dgm:prSet presAssocID="{AB416620-529D-4D3F-98D1-94F686F2ED1F}" presName="vert0" presStyleCnt="0">
        <dgm:presLayoutVars>
          <dgm:dir/>
          <dgm:animOne val="branch"/>
          <dgm:animLvl val="lvl"/>
        </dgm:presLayoutVars>
      </dgm:prSet>
      <dgm:spPr/>
    </dgm:pt>
    <dgm:pt modelId="{42827266-E387-4BE9-8066-1796C06EB3F8}" type="pres">
      <dgm:prSet presAssocID="{07588A52-6E12-4276-B9F3-CC8552FB9ACF}" presName="thickLine" presStyleLbl="alignNode1" presStyleIdx="0" presStyleCnt="8"/>
      <dgm:spPr/>
    </dgm:pt>
    <dgm:pt modelId="{3D054BD7-19C8-4619-868D-C2B7A48A7654}" type="pres">
      <dgm:prSet presAssocID="{07588A52-6E12-4276-B9F3-CC8552FB9ACF}" presName="horz1" presStyleCnt="0"/>
      <dgm:spPr/>
    </dgm:pt>
    <dgm:pt modelId="{FBC7ACE5-8E25-40B5-8A45-43BEFC42521D}" type="pres">
      <dgm:prSet presAssocID="{07588A52-6E12-4276-B9F3-CC8552FB9ACF}" presName="tx1" presStyleLbl="revTx" presStyleIdx="0" presStyleCnt="8"/>
      <dgm:spPr/>
    </dgm:pt>
    <dgm:pt modelId="{99E3A865-670B-44A5-89F0-5D3E61EC9A79}" type="pres">
      <dgm:prSet presAssocID="{07588A52-6E12-4276-B9F3-CC8552FB9ACF}" presName="vert1" presStyleCnt="0"/>
      <dgm:spPr/>
    </dgm:pt>
    <dgm:pt modelId="{E0AC12FF-859F-4434-A461-9CAF6739F151}" type="pres">
      <dgm:prSet presAssocID="{E5270688-E8D0-47D2-91CA-E644B7B7BD35}" presName="thickLine" presStyleLbl="alignNode1" presStyleIdx="1" presStyleCnt="8"/>
      <dgm:spPr/>
    </dgm:pt>
    <dgm:pt modelId="{FA28EC3C-568C-4742-A84D-6FAF2CBFC013}" type="pres">
      <dgm:prSet presAssocID="{E5270688-E8D0-47D2-91CA-E644B7B7BD35}" presName="horz1" presStyleCnt="0"/>
      <dgm:spPr/>
    </dgm:pt>
    <dgm:pt modelId="{BA33C8FA-E22D-4AE6-B4A8-30A94D3BD493}" type="pres">
      <dgm:prSet presAssocID="{E5270688-E8D0-47D2-91CA-E644B7B7BD35}" presName="tx1" presStyleLbl="revTx" presStyleIdx="1" presStyleCnt="8"/>
      <dgm:spPr/>
    </dgm:pt>
    <dgm:pt modelId="{6C5D0BD6-2758-4B3C-B2AC-9574457AD341}" type="pres">
      <dgm:prSet presAssocID="{E5270688-E8D0-47D2-91CA-E644B7B7BD35}" presName="vert1" presStyleCnt="0"/>
      <dgm:spPr/>
    </dgm:pt>
    <dgm:pt modelId="{E3EFE4FD-E4F0-4449-8C95-E25E5C1EA6FE}" type="pres">
      <dgm:prSet presAssocID="{A9FDE71C-0CE0-4680-8104-A8390AA83C66}" presName="thickLine" presStyleLbl="alignNode1" presStyleIdx="2" presStyleCnt="8"/>
      <dgm:spPr/>
    </dgm:pt>
    <dgm:pt modelId="{5ED2EAAF-819F-4485-A045-152BAC0F2C9B}" type="pres">
      <dgm:prSet presAssocID="{A9FDE71C-0CE0-4680-8104-A8390AA83C66}" presName="horz1" presStyleCnt="0"/>
      <dgm:spPr/>
    </dgm:pt>
    <dgm:pt modelId="{995C371C-AC5D-4229-A608-5463B7AD98FF}" type="pres">
      <dgm:prSet presAssocID="{A9FDE71C-0CE0-4680-8104-A8390AA83C66}" presName="tx1" presStyleLbl="revTx" presStyleIdx="2" presStyleCnt="8"/>
      <dgm:spPr/>
    </dgm:pt>
    <dgm:pt modelId="{55F4C07E-B877-4F81-9897-F51D42E2507E}" type="pres">
      <dgm:prSet presAssocID="{A9FDE71C-0CE0-4680-8104-A8390AA83C66}" presName="vert1" presStyleCnt="0"/>
      <dgm:spPr/>
    </dgm:pt>
    <dgm:pt modelId="{15786CEC-B83D-44D9-82B6-B35B51AAB812}" type="pres">
      <dgm:prSet presAssocID="{20D0347C-93B0-48AD-AD19-55D819D645F1}" presName="thickLine" presStyleLbl="alignNode1" presStyleIdx="3" presStyleCnt="8"/>
      <dgm:spPr/>
    </dgm:pt>
    <dgm:pt modelId="{EB8A4BC2-50C5-4435-ADA9-14EB64D1C4E5}" type="pres">
      <dgm:prSet presAssocID="{20D0347C-93B0-48AD-AD19-55D819D645F1}" presName="horz1" presStyleCnt="0"/>
      <dgm:spPr/>
    </dgm:pt>
    <dgm:pt modelId="{953060A8-B9D0-47B7-9DC8-1898F63D59F9}" type="pres">
      <dgm:prSet presAssocID="{20D0347C-93B0-48AD-AD19-55D819D645F1}" presName="tx1" presStyleLbl="revTx" presStyleIdx="3" presStyleCnt="8"/>
      <dgm:spPr/>
    </dgm:pt>
    <dgm:pt modelId="{868D73C4-92EF-4566-9CFC-42A08CAA7D80}" type="pres">
      <dgm:prSet presAssocID="{20D0347C-93B0-48AD-AD19-55D819D645F1}" presName="vert1" presStyleCnt="0"/>
      <dgm:spPr/>
    </dgm:pt>
    <dgm:pt modelId="{4BED7B31-DFC5-49AB-BD16-A98876F92EC7}" type="pres">
      <dgm:prSet presAssocID="{9392CA84-0496-40CE-B3EE-91D796F9B839}" presName="thickLine" presStyleLbl="alignNode1" presStyleIdx="4" presStyleCnt="8"/>
      <dgm:spPr/>
    </dgm:pt>
    <dgm:pt modelId="{FC9A157A-3726-43E8-8D12-ED13DFE1D449}" type="pres">
      <dgm:prSet presAssocID="{9392CA84-0496-40CE-B3EE-91D796F9B839}" presName="horz1" presStyleCnt="0"/>
      <dgm:spPr/>
    </dgm:pt>
    <dgm:pt modelId="{09305344-4AD8-48B7-8AA9-7BD555F4E0B8}" type="pres">
      <dgm:prSet presAssocID="{9392CA84-0496-40CE-B3EE-91D796F9B839}" presName="tx1" presStyleLbl="revTx" presStyleIdx="4" presStyleCnt="8"/>
      <dgm:spPr/>
    </dgm:pt>
    <dgm:pt modelId="{CCDB9CE0-E997-4AA0-B7F7-DA3E50863E96}" type="pres">
      <dgm:prSet presAssocID="{9392CA84-0496-40CE-B3EE-91D796F9B839}" presName="vert1" presStyleCnt="0"/>
      <dgm:spPr/>
    </dgm:pt>
    <dgm:pt modelId="{AD91BC5B-0B0E-4460-B7A0-F4225AF39CB2}" type="pres">
      <dgm:prSet presAssocID="{D2F220B0-C717-4C52-BEA0-089AE29952BD}" presName="thickLine" presStyleLbl="alignNode1" presStyleIdx="5" presStyleCnt="8"/>
      <dgm:spPr/>
    </dgm:pt>
    <dgm:pt modelId="{05DAA515-6FF3-4254-AE23-02F77BCF1E92}" type="pres">
      <dgm:prSet presAssocID="{D2F220B0-C717-4C52-BEA0-089AE29952BD}" presName="horz1" presStyleCnt="0"/>
      <dgm:spPr/>
    </dgm:pt>
    <dgm:pt modelId="{9CA39B82-B4A2-4D4E-8F2C-0863D04B95ED}" type="pres">
      <dgm:prSet presAssocID="{D2F220B0-C717-4C52-BEA0-089AE29952BD}" presName="tx1" presStyleLbl="revTx" presStyleIdx="5" presStyleCnt="8"/>
      <dgm:spPr/>
    </dgm:pt>
    <dgm:pt modelId="{C3510F3D-108D-490E-B769-8DFF975D70A9}" type="pres">
      <dgm:prSet presAssocID="{D2F220B0-C717-4C52-BEA0-089AE29952BD}" presName="vert1" presStyleCnt="0"/>
      <dgm:spPr/>
    </dgm:pt>
    <dgm:pt modelId="{21A48703-9AFF-4CB0-8360-2392FBDA7D25}" type="pres">
      <dgm:prSet presAssocID="{B5487011-E275-4CF3-80DF-2335CD0DE76C}" presName="thickLine" presStyleLbl="alignNode1" presStyleIdx="6" presStyleCnt="8"/>
      <dgm:spPr/>
    </dgm:pt>
    <dgm:pt modelId="{7B4ED9F5-3E1B-4BD4-9B53-8A1EE3921364}" type="pres">
      <dgm:prSet presAssocID="{B5487011-E275-4CF3-80DF-2335CD0DE76C}" presName="horz1" presStyleCnt="0"/>
      <dgm:spPr/>
    </dgm:pt>
    <dgm:pt modelId="{CA2A0EFB-6E47-4DCD-B780-0C593FB02CB0}" type="pres">
      <dgm:prSet presAssocID="{B5487011-E275-4CF3-80DF-2335CD0DE76C}" presName="tx1" presStyleLbl="revTx" presStyleIdx="6" presStyleCnt="8"/>
      <dgm:spPr/>
    </dgm:pt>
    <dgm:pt modelId="{CDB51DFE-F751-4AD3-9942-D3F694629139}" type="pres">
      <dgm:prSet presAssocID="{B5487011-E275-4CF3-80DF-2335CD0DE76C}" presName="vert1" presStyleCnt="0"/>
      <dgm:spPr/>
    </dgm:pt>
    <dgm:pt modelId="{CF6DB4A3-765B-4202-9084-5C657ECC7584}" type="pres">
      <dgm:prSet presAssocID="{D66C5D1D-7F20-4714-AFCC-6DA104C4634E}" presName="thickLine" presStyleLbl="alignNode1" presStyleIdx="7" presStyleCnt="8"/>
      <dgm:spPr/>
    </dgm:pt>
    <dgm:pt modelId="{62215429-5F89-4A5F-8F1A-A1B841FC3F11}" type="pres">
      <dgm:prSet presAssocID="{D66C5D1D-7F20-4714-AFCC-6DA104C4634E}" presName="horz1" presStyleCnt="0"/>
      <dgm:spPr/>
    </dgm:pt>
    <dgm:pt modelId="{70B2E7E7-6916-4CAA-85E7-F046D11E7021}" type="pres">
      <dgm:prSet presAssocID="{D66C5D1D-7F20-4714-AFCC-6DA104C4634E}" presName="tx1" presStyleLbl="revTx" presStyleIdx="7" presStyleCnt="8"/>
      <dgm:spPr/>
    </dgm:pt>
    <dgm:pt modelId="{B3DABA05-32AD-452D-8107-02064A22EE65}" type="pres">
      <dgm:prSet presAssocID="{D66C5D1D-7F20-4714-AFCC-6DA104C4634E}" presName="vert1" presStyleCnt="0"/>
      <dgm:spPr/>
    </dgm:pt>
  </dgm:ptLst>
  <dgm:cxnLst>
    <dgm:cxn modelId="{A4FB7108-2047-4F2A-AC84-170DA00B51B2}" srcId="{AB416620-529D-4D3F-98D1-94F686F2ED1F}" destId="{D2F220B0-C717-4C52-BEA0-089AE29952BD}" srcOrd="5" destOrd="0" parTransId="{AAE9E113-A87F-4C46-9BB7-309979472087}" sibTransId="{1C156CEE-F0FA-43BE-A4B1-37ED678FBFDB}"/>
    <dgm:cxn modelId="{A168021D-47D6-4E1E-B887-F094BFA5962F}" srcId="{AB416620-529D-4D3F-98D1-94F686F2ED1F}" destId="{D66C5D1D-7F20-4714-AFCC-6DA104C4634E}" srcOrd="7" destOrd="0" parTransId="{28BD89DF-30BE-430D-88EA-F2D5F775EE46}" sibTransId="{1A5EB5C6-C4D0-4489-94B0-3D32E9F4855B}"/>
    <dgm:cxn modelId="{BA8F571E-5AE9-4D77-99F0-148B38745606}" srcId="{AB416620-529D-4D3F-98D1-94F686F2ED1F}" destId="{E5270688-E8D0-47D2-91CA-E644B7B7BD35}" srcOrd="1" destOrd="0" parTransId="{AC6B697A-C58D-46A0-BAA8-2E2D8AB6F44B}" sibTransId="{5F808B2B-DFBC-4980-BE85-743BDF2C3017}"/>
    <dgm:cxn modelId="{EEC8B32E-B352-473B-9947-DE5C6435FE55}" type="presOf" srcId="{A9FDE71C-0CE0-4680-8104-A8390AA83C66}" destId="{995C371C-AC5D-4229-A608-5463B7AD98FF}" srcOrd="0" destOrd="0" presId="urn:microsoft.com/office/officeart/2008/layout/LinedList"/>
    <dgm:cxn modelId="{DEC83D3A-77C0-4415-8755-A359F1DC09A3}" type="presOf" srcId="{B5487011-E275-4CF3-80DF-2335CD0DE76C}" destId="{CA2A0EFB-6E47-4DCD-B780-0C593FB02CB0}" srcOrd="0" destOrd="0" presId="urn:microsoft.com/office/officeart/2008/layout/LinedList"/>
    <dgm:cxn modelId="{49AD7264-A51F-4F77-B60B-E2714E2D98DA}" type="presOf" srcId="{9392CA84-0496-40CE-B3EE-91D796F9B839}" destId="{09305344-4AD8-48B7-8AA9-7BD555F4E0B8}" srcOrd="0" destOrd="0" presId="urn:microsoft.com/office/officeart/2008/layout/LinedList"/>
    <dgm:cxn modelId="{7881D268-EFA2-4CC5-9B02-CF254A529D28}" type="presOf" srcId="{D66C5D1D-7F20-4714-AFCC-6DA104C4634E}" destId="{70B2E7E7-6916-4CAA-85E7-F046D11E7021}" srcOrd="0" destOrd="0" presId="urn:microsoft.com/office/officeart/2008/layout/LinedList"/>
    <dgm:cxn modelId="{A6F6F16B-E4FF-435F-B5EA-73427BFB9DBF}" type="presOf" srcId="{E5270688-E8D0-47D2-91CA-E644B7B7BD35}" destId="{BA33C8FA-E22D-4AE6-B4A8-30A94D3BD493}" srcOrd="0" destOrd="0" presId="urn:microsoft.com/office/officeart/2008/layout/LinedList"/>
    <dgm:cxn modelId="{38A68F50-B453-4806-A1F1-DE69B1E56B26}" srcId="{AB416620-529D-4D3F-98D1-94F686F2ED1F}" destId="{9392CA84-0496-40CE-B3EE-91D796F9B839}" srcOrd="4" destOrd="0" parTransId="{74FD70B9-0B2B-4684-BBC3-AE70758CB7F2}" sibTransId="{F9A86E96-2B69-4DBF-9FD3-C7787707CCF5}"/>
    <dgm:cxn modelId="{300CC370-A406-4696-A03A-FEB12B064A45}" srcId="{AB416620-529D-4D3F-98D1-94F686F2ED1F}" destId="{A9FDE71C-0CE0-4680-8104-A8390AA83C66}" srcOrd="2" destOrd="0" parTransId="{2C459194-8295-4846-847A-795FD880140E}" sibTransId="{8D8A3CAD-75EC-4DF5-A4A6-9642754900B8}"/>
    <dgm:cxn modelId="{F4A95291-0897-4527-AE61-0894E4A3DC7C}" type="presOf" srcId="{D2F220B0-C717-4C52-BEA0-089AE29952BD}" destId="{9CA39B82-B4A2-4D4E-8F2C-0863D04B95ED}" srcOrd="0" destOrd="0" presId="urn:microsoft.com/office/officeart/2008/layout/LinedList"/>
    <dgm:cxn modelId="{5B10279C-B61B-4803-A840-BE614F5C034E}" srcId="{AB416620-529D-4D3F-98D1-94F686F2ED1F}" destId="{07588A52-6E12-4276-B9F3-CC8552FB9ACF}" srcOrd="0" destOrd="0" parTransId="{A0CE85BC-D530-4503-A859-4E4D22347925}" sibTransId="{A1142D28-E3AE-4989-8CF7-868720267C50}"/>
    <dgm:cxn modelId="{52C73F9E-A99A-435B-9B1E-938B344171B9}" srcId="{AB416620-529D-4D3F-98D1-94F686F2ED1F}" destId="{20D0347C-93B0-48AD-AD19-55D819D645F1}" srcOrd="3" destOrd="0" parTransId="{8D4D7093-AE4E-40C0-92D3-323063977157}" sibTransId="{0A61FD01-2F1C-4DE8-A0E2-309E92169484}"/>
    <dgm:cxn modelId="{819D59B4-3695-4298-85A0-84A69BD3FE6D}" srcId="{AB416620-529D-4D3F-98D1-94F686F2ED1F}" destId="{B5487011-E275-4CF3-80DF-2335CD0DE76C}" srcOrd="6" destOrd="0" parTransId="{8D4A27EF-054D-4EBD-9A56-294F13878A18}" sibTransId="{2C32574A-DFA3-4CED-901F-01EF390950BC}"/>
    <dgm:cxn modelId="{2932EAC2-B4F3-4C51-9F14-2AB18F12BA25}" type="presOf" srcId="{07588A52-6E12-4276-B9F3-CC8552FB9ACF}" destId="{FBC7ACE5-8E25-40B5-8A45-43BEFC42521D}" srcOrd="0" destOrd="0" presId="urn:microsoft.com/office/officeart/2008/layout/LinedList"/>
    <dgm:cxn modelId="{3D291CD0-ED67-46DA-810A-A9F8AFE502A7}" type="presOf" srcId="{20D0347C-93B0-48AD-AD19-55D819D645F1}" destId="{953060A8-B9D0-47B7-9DC8-1898F63D59F9}" srcOrd="0" destOrd="0" presId="urn:microsoft.com/office/officeart/2008/layout/LinedList"/>
    <dgm:cxn modelId="{FF0BDCDC-5AD3-4063-8301-140452310061}" type="presOf" srcId="{AB416620-529D-4D3F-98D1-94F686F2ED1F}" destId="{2924D628-94F0-4DFB-8583-59FB1BA6255E}" srcOrd="0" destOrd="0" presId="urn:microsoft.com/office/officeart/2008/layout/LinedList"/>
    <dgm:cxn modelId="{3A5C6F6B-CF4E-4E4B-8247-619055D48442}" type="presParOf" srcId="{2924D628-94F0-4DFB-8583-59FB1BA6255E}" destId="{42827266-E387-4BE9-8066-1796C06EB3F8}" srcOrd="0" destOrd="0" presId="urn:microsoft.com/office/officeart/2008/layout/LinedList"/>
    <dgm:cxn modelId="{6B31D228-7DE4-4546-A8C5-F10D13A47606}" type="presParOf" srcId="{2924D628-94F0-4DFB-8583-59FB1BA6255E}" destId="{3D054BD7-19C8-4619-868D-C2B7A48A7654}" srcOrd="1" destOrd="0" presId="urn:microsoft.com/office/officeart/2008/layout/LinedList"/>
    <dgm:cxn modelId="{C4F82DF5-DA64-4CB7-9797-A4D436A6F99D}" type="presParOf" srcId="{3D054BD7-19C8-4619-868D-C2B7A48A7654}" destId="{FBC7ACE5-8E25-40B5-8A45-43BEFC42521D}" srcOrd="0" destOrd="0" presId="urn:microsoft.com/office/officeart/2008/layout/LinedList"/>
    <dgm:cxn modelId="{F16AD997-C2A4-4B96-8E00-1F09AC26CB2E}" type="presParOf" srcId="{3D054BD7-19C8-4619-868D-C2B7A48A7654}" destId="{99E3A865-670B-44A5-89F0-5D3E61EC9A79}" srcOrd="1" destOrd="0" presId="urn:microsoft.com/office/officeart/2008/layout/LinedList"/>
    <dgm:cxn modelId="{F461D760-7496-4D44-81F8-CFB119E4E6F2}" type="presParOf" srcId="{2924D628-94F0-4DFB-8583-59FB1BA6255E}" destId="{E0AC12FF-859F-4434-A461-9CAF6739F151}" srcOrd="2" destOrd="0" presId="urn:microsoft.com/office/officeart/2008/layout/LinedList"/>
    <dgm:cxn modelId="{70AF731B-C0FE-4B53-A1A2-47238AEEEED2}" type="presParOf" srcId="{2924D628-94F0-4DFB-8583-59FB1BA6255E}" destId="{FA28EC3C-568C-4742-A84D-6FAF2CBFC013}" srcOrd="3" destOrd="0" presId="urn:microsoft.com/office/officeart/2008/layout/LinedList"/>
    <dgm:cxn modelId="{85B6F1F1-9CE7-4E97-8848-22076D278B66}" type="presParOf" srcId="{FA28EC3C-568C-4742-A84D-6FAF2CBFC013}" destId="{BA33C8FA-E22D-4AE6-B4A8-30A94D3BD493}" srcOrd="0" destOrd="0" presId="urn:microsoft.com/office/officeart/2008/layout/LinedList"/>
    <dgm:cxn modelId="{30924453-9FA7-4F98-921C-E4EDE54DAA80}" type="presParOf" srcId="{FA28EC3C-568C-4742-A84D-6FAF2CBFC013}" destId="{6C5D0BD6-2758-4B3C-B2AC-9574457AD341}" srcOrd="1" destOrd="0" presId="urn:microsoft.com/office/officeart/2008/layout/LinedList"/>
    <dgm:cxn modelId="{A59AD5B3-5ADA-4FD7-B5AD-F313EEBD41CB}" type="presParOf" srcId="{2924D628-94F0-4DFB-8583-59FB1BA6255E}" destId="{E3EFE4FD-E4F0-4449-8C95-E25E5C1EA6FE}" srcOrd="4" destOrd="0" presId="urn:microsoft.com/office/officeart/2008/layout/LinedList"/>
    <dgm:cxn modelId="{E5AAC990-C51F-4F12-AD76-EFE5863CE380}" type="presParOf" srcId="{2924D628-94F0-4DFB-8583-59FB1BA6255E}" destId="{5ED2EAAF-819F-4485-A045-152BAC0F2C9B}" srcOrd="5" destOrd="0" presId="urn:microsoft.com/office/officeart/2008/layout/LinedList"/>
    <dgm:cxn modelId="{025432CC-CC93-4168-9B6E-0FF1EB791618}" type="presParOf" srcId="{5ED2EAAF-819F-4485-A045-152BAC0F2C9B}" destId="{995C371C-AC5D-4229-A608-5463B7AD98FF}" srcOrd="0" destOrd="0" presId="urn:microsoft.com/office/officeart/2008/layout/LinedList"/>
    <dgm:cxn modelId="{D8B132A5-3F8D-4EE0-B6C8-98AF59DD7953}" type="presParOf" srcId="{5ED2EAAF-819F-4485-A045-152BAC0F2C9B}" destId="{55F4C07E-B877-4F81-9897-F51D42E2507E}" srcOrd="1" destOrd="0" presId="urn:microsoft.com/office/officeart/2008/layout/LinedList"/>
    <dgm:cxn modelId="{11DC4397-0333-48F9-8D02-1A4102E1F6C8}" type="presParOf" srcId="{2924D628-94F0-4DFB-8583-59FB1BA6255E}" destId="{15786CEC-B83D-44D9-82B6-B35B51AAB812}" srcOrd="6" destOrd="0" presId="urn:microsoft.com/office/officeart/2008/layout/LinedList"/>
    <dgm:cxn modelId="{A4AECFAE-2058-42BA-8A39-76977EF7DEC1}" type="presParOf" srcId="{2924D628-94F0-4DFB-8583-59FB1BA6255E}" destId="{EB8A4BC2-50C5-4435-ADA9-14EB64D1C4E5}" srcOrd="7" destOrd="0" presId="urn:microsoft.com/office/officeart/2008/layout/LinedList"/>
    <dgm:cxn modelId="{F01D9D7A-DABA-4275-8166-1E1278AB30C9}" type="presParOf" srcId="{EB8A4BC2-50C5-4435-ADA9-14EB64D1C4E5}" destId="{953060A8-B9D0-47B7-9DC8-1898F63D59F9}" srcOrd="0" destOrd="0" presId="urn:microsoft.com/office/officeart/2008/layout/LinedList"/>
    <dgm:cxn modelId="{F4CF14E9-67B6-43E7-8552-846AFF72012E}" type="presParOf" srcId="{EB8A4BC2-50C5-4435-ADA9-14EB64D1C4E5}" destId="{868D73C4-92EF-4566-9CFC-42A08CAA7D80}" srcOrd="1" destOrd="0" presId="urn:microsoft.com/office/officeart/2008/layout/LinedList"/>
    <dgm:cxn modelId="{00525137-1A03-4593-9003-D5D0DC0B3E99}" type="presParOf" srcId="{2924D628-94F0-4DFB-8583-59FB1BA6255E}" destId="{4BED7B31-DFC5-49AB-BD16-A98876F92EC7}" srcOrd="8" destOrd="0" presId="urn:microsoft.com/office/officeart/2008/layout/LinedList"/>
    <dgm:cxn modelId="{CB283AC1-D1B4-4DB7-89B9-C020C487C0CB}" type="presParOf" srcId="{2924D628-94F0-4DFB-8583-59FB1BA6255E}" destId="{FC9A157A-3726-43E8-8D12-ED13DFE1D449}" srcOrd="9" destOrd="0" presId="urn:microsoft.com/office/officeart/2008/layout/LinedList"/>
    <dgm:cxn modelId="{61AFD2E3-E056-4D4E-A49C-FE6BEC4BB273}" type="presParOf" srcId="{FC9A157A-3726-43E8-8D12-ED13DFE1D449}" destId="{09305344-4AD8-48B7-8AA9-7BD555F4E0B8}" srcOrd="0" destOrd="0" presId="urn:microsoft.com/office/officeart/2008/layout/LinedList"/>
    <dgm:cxn modelId="{52ADB918-874F-4AA1-AE95-A85573856CC5}" type="presParOf" srcId="{FC9A157A-3726-43E8-8D12-ED13DFE1D449}" destId="{CCDB9CE0-E997-4AA0-B7F7-DA3E50863E96}" srcOrd="1" destOrd="0" presId="urn:microsoft.com/office/officeart/2008/layout/LinedList"/>
    <dgm:cxn modelId="{B024B111-F511-4873-849E-DBA231FCD2D5}" type="presParOf" srcId="{2924D628-94F0-4DFB-8583-59FB1BA6255E}" destId="{AD91BC5B-0B0E-4460-B7A0-F4225AF39CB2}" srcOrd="10" destOrd="0" presId="urn:microsoft.com/office/officeart/2008/layout/LinedList"/>
    <dgm:cxn modelId="{AD4FAB0F-384D-48F8-BF7E-29E8F9B1A9A2}" type="presParOf" srcId="{2924D628-94F0-4DFB-8583-59FB1BA6255E}" destId="{05DAA515-6FF3-4254-AE23-02F77BCF1E92}" srcOrd="11" destOrd="0" presId="urn:microsoft.com/office/officeart/2008/layout/LinedList"/>
    <dgm:cxn modelId="{8AFF485A-684E-4039-B979-32561143AF11}" type="presParOf" srcId="{05DAA515-6FF3-4254-AE23-02F77BCF1E92}" destId="{9CA39B82-B4A2-4D4E-8F2C-0863D04B95ED}" srcOrd="0" destOrd="0" presId="urn:microsoft.com/office/officeart/2008/layout/LinedList"/>
    <dgm:cxn modelId="{E7944744-E2BA-4C08-BD0A-AA4DF6999C09}" type="presParOf" srcId="{05DAA515-6FF3-4254-AE23-02F77BCF1E92}" destId="{C3510F3D-108D-490E-B769-8DFF975D70A9}" srcOrd="1" destOrd="0" presId="urn:microsoft.com/office/officeart/2008/layout/LinedList"/>
    <dgm:cxn modelId="{32CCD8A3-D5E8-485B-83E3-E99A714C116A}" type="presParOf" srcId="{2924D628-94F0-4DFB-8583-59FB1BA6255E}" destId="{21A48703-9AFF-4CB0-8360-2392FBDA7D25}" srcOrd="12" destOrd="0" presId="urn:microsoft.com/office/officeart/2008/layout/LinedList"/>
    <dgm:cxn modelId="{C713353B-4DE1-4B83-921E-7999F330A4DE}" type="presParOf" srcId="{2924D628-94F0-4DFB-8583-59FB1BA6255E}" destId="{7B4ED9F5-3E1B-4BD4-9B53-8A1EE3921364}" srcOrd="13" destOrd="0" presId="urn:microsoft.com/office/officeart/2008/layout/LinedList"/>
    <dgm:cxn modelId="{B5927FD7-621E-4B17-87C0-F9E982D2695D}" type="presParOf" srcId="{7B4ED9F5-3E1B-4BD4-9B53-8A1EE3921364}" destId="{CA2A0EFB-6E47-4DCD-B780-0C593FB02CB0}" srcOrd="0" destOrd="0" presId="urn:microsoft.com/office/officeart/2008/layout/LinedList"/>
    <dgm:cxn modelId="{F486C8B0-26A0-4B15-8116-CDE2539155D8}" type="presParOf" srcId="{7B4ED9F5-3E1B-4BD4-9B53-8A1EE3921364}" destId="{CDB51DFE-F751-4AD3-9942-D3F694629139}" srcOrd="1" destOrd="0" presId="urn:microsoft.com/office/officeart/2008/layout/LinedList"/>
    <dgm:cxn modelId="{201956BD-2582-4A12-B9D1-4FC55D8C973C}" type="presParOf" srcId="{2924D628-94F0-4DFB-8583-59FB1BA6255E}" destId="{CF6DB4A3-765B-4202-9084-5C657ECC7584}" srcOrd="14" destOrd="0" presId="urn:microsoft.com/office/officeart/2008/layout/LinedList"/>
    <dgm:cxn modelId="{14F5FB9F-74BE-4547-93FE-05CB30036806}" type="presParOf" srcId="{2924D628-94F0-4DFB-8583-59FB1BA6255E}" destId="{62215429-5F89-4A5F-8F1A-A1B841FC3F11}" srcOrd="15" destOrd="0" presId="urn:microsoft.com/office/officeart/2008/layout/LinedList"/>
    <dgm:cxn modelId="{86F31DCE-1712-4377-9A57-480F6D00FA6F}" type="presParOf" srcId="{62215429-5F89-4A5F-8F1A-A1B841FC3F11}" destId="{70B2E7E7-6916-4CAA-85E7-F046D11E7021}" srcOrd="0" destOrd="0" presId="urn:microsoft.com/office/officeart/2008/layout/LinedList"/>
    <dgm:cxn modelId="{345DDD1E-7951-4E6B-959D-5070F579048C}" type="presParOf" srcId="{62215429-5F89-4A5F-8F1A-A1B841FC3F11}" destId="{B3DABA05-32AD-452D-8107-02064A22EE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4C0EB-4DF6-42E4-9BA7-584E145FDC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AF50AB-5461-4CBC-90CF-42EA23FACDE3}">
      <dgm:prSet/>
      <dgm:spPr/>
      <dgm:t>
        <a:bodyPr/>
        <a:lstStyle/>
        <a:p>
          <a:r>
            <a:rPr lang="pl-PL"/>
            <a:t>WITAJ MAJOWA JUTRZENKO!</a:t>
          </a:r>
          <a:endParaRPr lang="en-US"/>
        </a:p>
      </dgm:t>
    </dgm:pt>
    <dgm:pt modelId="{8A0F57A1-EA8B-45A9-82ED-AE6F4C4D0664}" type="parTrans" cxnId="{D89FF242-1236-43E2-94D3-8287B716C010}">
      <dgm:prSet/>
      <dgm:spPr/>
      <dgm:t>
        <a:bodyPr/>
        <a:lstStyle/>
        <a:p>
          <a:endParaRPr lang="en-US"/>
        </a:p>
      </dgm:t>
    </dgm:pt>
    <dgm:pt modelId="{C0FA6976-7D07-4171-BA54-2D2DE9739503}" type="sibTrans" cxnId="{D89FF242-1236-43E2-94D3-8287B716C010}">
      <dgm:prSet/>
      <dgm:spPr/>
      <dgm:t>
        <a:bodyPr/>
        <a:lstStyle/>
        <a:p>
          <a:endParaRPr lang="en-US"/>
        </a:p>
      </dgm:t>
    </dgm:pt>
    <dgm:pt modelId="{4DB71BDC-E4D3-4CB1-B935-1AFBCB8D6651}">
      <dgm:prSet/>
      <dgm:spPr/>
      <dgm:t>
        <a:bodyPr/>
        <a:lstStyle/>
        <a:p>
          <a:r>
            <a:rPr lang="pl-PL"/>
            <a:t>Wśród innych propozycji związanych z obchodami rocznicy uchwalenia Konstytucji 3 Maja są m.in.:</a:t>
          </a:r>
          <a:endParaRPr lang="en-US"/>
        </a:p>
      </dgm:t>
    </dgm:pt>
    <dgm:pt modelId="{D6892461-941F-458E-92E7-1BC36C9AB00A}" type="parTrans" cxnId="{5F2553F7-BDE9-4EBF-964E-E3DB60E061F5}">
      <dgm:prSet/>
      <dgm:spPr/>
      <dgm:t>
        <a:bodyPr/>
        <a:lstStyle/>
        <a:p>
          <a:endParaRPr lang="en-US"/>
        </a:p>
      </dgm:t>
    </dgm:pt>
    <dgm:pt modelId="{D283E7D6-091A-4340-A9E0-96E04DB7CB93}" type="sibTrans" cxnId="{5F2553F7-BDE9-4EBF-964E-E3DB60E061F5}">
      <dgm:prSet/>
      <dgm:spPr/>
      <dgm:t>
        <a:bodyPr/>
        <a:lstStyle/>
        <a:p>
          <a:endParaRPr lang="en-US"/>
        </a:p>
      </dgm:t>
    </dgm:pt>
    <dgm:pt modelId="{A4257C94-48F0-425A-8D74-E3D9B3D34774}">
      <dgm:prSet/>
      <dgm:spPr/>
      <dgm:t>
        <a:bodyPr/>
        <a:lstStyle/>
        <a:p>
          <a:r>
            <a:rPr lang="pl-PL"/>
            <a:t>Koncert nadzwyczajny Orkiestry Filharmonii Narodowej z okazji 230. rocznicy uchwalenia Konstytucji 3 Maja (online).</a:t>
          </a:r>
          <a:endParaRPr lang="en-US"/>
        </a:p>
      </dgm:t>
    </dgm:pt>
    <dgm:pt modelId="{A99B5693-A913-407E-A919-316400385CE6}" type="parTrans" cxnId="{3582376E-A058-46AE-9E96-58B26188DA75}">
      <dgm:prSet/>
      <dgm:spPr/>
      <dgm:t>
        <a:bodyPr/>
        <a:lstStyle/>
        <a:p>
          <a:endParaRPr lang="en-US"/>
        </a:p>
      </dgm:t>
    </dgm:pt>
    <dgm:pt modelId="{E268EB03-47D2-493F-8FDD-12275B27CB2A}" type="sibTrans" cxnId="{3582376E-A058-46AE-9E96-58B26188DA75}">
      <dgm:prSet/>
      <dgm:spPr/>
      <dgm:t>
        <a:bodyPr/>
        <a:lstStyle/>
        <a:p>
          <a:endParaRPr lang="en-US"/>
        </a:p>
      </dgm:t>
    </dgm:pt>
    <dgm:pt modelId="{B081B42F-6D26-4A94-B8FB-F9EE5BE949A6}">
      <dgm:prSet/>
      <dgm:spPr/>
      <dgm:t>
        <a:bodyPr/>
        <a:lstStyle/>
        <a:p>
          <a:r>
            <a:rPr lang="pl-PL"/>
            <a:t>Wykłady organizowane przez Muzeum Narodowe we Wrocławiu, Muzeum Łazienki Królewskie w Warszawie, Zamek Królewski w Warszawie oraz Archiwum Państwowe w Kaliszu (online i stacjonarnie – w zależności od sytuacji epidemicznej).</a:t>
          </a:r>
          <a:endParaRPr lang="en-US"/>
        </a:p>
      </dgm:t>
    </dgm:pt>
    <dgm:pt modelId="{FD227765-924C-4AE2-83E7-889D0F56D6B8}" type="parTrans" cxnId="{197BD8D4-E003-40F0-A371-9E58D725FF91}">
      <dgm:prSet/>
      <dgm:spPr/>
      <dgm:t>
        <a:bodyPr/>
        <a:lstStyle/>
        <a:p>
          <a:endParaRPr lang="en-US"/>
        </a:p>
      </dgm:t>
    </dgm:pt>
    <dgm:pt modelId="{2391BEDF-9246-460A-A7B4-78CD75E6FA9F}" type="sibTrans" cxnId="{197BD8D4-E003-40F0-A371-9E58D725FF91}">
      <dgm:prSet/>
      <dgm:spPr/>
      <dgm:t>
        <a:bodyPr/>
        <a:lstStyle/>
        <a:p>
          <a:endParaRPr lang="en-US"/>
        </a:p>
      </dgm:t>
    </dgm:pt>
    <dgm:pt modelId="{749B033D-2466-4B0C-BC22-AD759BD10EF9}">
      <dgm:prSet/>
      <dgm:spPr/>
      <dgm:t>
        <a:bodyPr/>
        <a:lstStyle/>
        <a:p>
          <a:r>
            <a:rPr lang="pl-PL"/>
            <a:t>Pełnometrażowy film dokumentalny „3 Maja, czyli dziś” przygotowany przez Biuro Programu „Niepodległa” i TVP we współpracy z wieloma instytucjami kultury (premiera 3 maja na antenach TVP1 i LRT Televizija - pierwszy kanał Litewskiej Telewizji Publicznej).</a:t>
          </a:r>
          <a:endParaRPr lang="en-US"/>
        </a:p>
      </dgm:t>
    </dgm:pt>
    <dgm:pt modelId="{085ED285-2831-45F1-87E4-1BAC3C1C2D90}" type="parTrans" cxnId="{BA54AD38-9D39-441D-9A98-758440EB5412}">
      <dgm:prSet/>
      <dgm:spPr/>
      <dgm:t>
        <a:bodyPr/>
        <a:lstStyle/>
        <a:p>
          <a:endParaRPr lang="en-US"/>
        </a:p>
      </dgm:t>
    </dgm:pt>
    <dgm:pt modelId="{35B80DD8-66C3-4A98-A08B-16229D5597B8}" type="sibTrans" cxnId="{BA54AD38-9D39-441D-9A98-758440EB5412}">
      <dgm:prSet/>
      <dgm:spPr/>
      <dgm:t>
        <a:bodyPr/>
        <a:lstStyle/>
        <a:p>
          <a:endParaRPr lang="en-US"/>
        </a:p>
      </dgm:t>
    </dgm:pt>
    <dgm:pt modelId="{800656D8-0A54-4F6C-AA30-5DAA2F777C70}">
      <dgm:prSet/>
      <dgm:spPr/>
      <dgm:t>
        <a:bodyPr/>
        <a:lstStyle/>
        <a:p>
          <a:r>
            <a:rPr lang="pl-PL"/>
            <a:t>Warsztaty interpretacji tekstów poetyckich, prowadzone przez Teatr Muzyczny w Łodzi (online).</a:t>
          </a:r>
          <a:endParaRPr lang="en-US"/>
        </a:p>
      </dgm:t>
    </dgm:pt>
    <dgm:pt modelId="{6C9CE1A1-1980-4464-B49D-7A037BD75F75}" type="parTrans" cxnId="{65B47665-193A-4DA8-83B7-EBE24924DC49}">
      <dgm:prSet/>
      <dgm:spPr/>
      <dgm:t>
        <a:bodyPr/>
        <a:lstStyle/>
        <a:p>
          <a:endParaRPr lang="en-US"/>
        </a:p>
      </dgm:t>
    </dgm:pt>
    <dgm:pt modelId="{316F2AE6-609D-46F6-8EDD-3692A0C9FC51}" type="sibTrans" cxnId="{65B47665-193A-4DA8-83B7-EBE24924DC49}">
      <dgm:prSet/>
      <dgm:spPr/>
      <dgm:t>
        <a:bodyPr/>
        <a:lstStyle/>
        <a:p>
          <a:endParaRPr lang="en-US"/>
        </a:p>
      </dgm:t>
    </dgm:pt>
    <dgm:pt modelId="{7F9E701F-F219-4CD1-ABB2-D27B35BED4FA}">
      <dgm:prSet/>
      <dgm:spPr/>
      <dgm:t>
        <a:bodyPr/>
        <a:lstStyle/>
        <a:p>
          <a:r>
            <a:rPr lang="pl-PL"/>
            <a:t>Jasnogórski Koncert Pieśni Maryjnych (MKDNiS, Biuro Programu „Niepodległa”, Polsat, Zespół Pieśni i Tańca „Śląsk” im. Stanisława Hadyny - transmisja telewizyjna).</a:t>
          </a:r>
          <a:endParaRPr lang="en-US"/>
        </a:p>
      </dgm:t>
    </dgm:pt>
    <dgm:pt modelId="{2C642614-DB09-4042-A425-0F0A71828C5C}" type="parTrans" cxnId="{66D08E08-3EBA-4B6D-B929-19FA872B1734}">
      <dgm:prSet/>
      <dgm:spPr/>
      <dgm:t>
        <a:bodyPr/>
        <a:lstStyle/>
        <a:p>
          <a:endParaRPr lang="en-US"/>
        </a:p>
      </dgm:t>
    </dgm:pt>
    <dgm:pt modelId="{ADD9FB00-5052-47DC-B013-E53A3D16DC02}" type="sibTrans" cxnId="{66D08E08-3EBA-4B6D-B929-19FA872B1734}">
      <dgm:prSet/>
      <dgm:spPr/>
      <dgm:t>
        <a:bodyPr/>
        <a:lstStyle/>
        <a:p>
          <a:endParaRPr lang="en-US"/>
        </a:p>
      </dgm:t>
    </dgm:pt>
    <dgm:pt modelId="{7BE3363D-F40F-48AB-9B71-27A3474784E2}">
      <dgm:prSet/>
      <dgm:spPr/>
      <dgm:t>
        <a:bodyPr/>
        <a:lstStyle/>
        <a:p>
          <a:r>
            <a:rPr lang="pl-PL"/>
            <a:t>Warsztaty edukacyjne dla rodzin z dziećmi (online i stacjonarnie – w zależności od sytuacji epidemicznej).</a:t>
          </a:r>
          <a:endParaRPr lang="en-US"/>
        </a:p>
      </dgm:t>
    </dgm:pt>
    <dgm:pt modelId="{8E054057-3C93-4374-A7A8-7FB373D97C55}" type="parTrans" cxnId="{FDBF0383-40F4-478E-9DC7-4905DD7963A3}">
      <dgm:prSet/>
      <dgm:spPr/>
      <dgm:t>
        <a:bodyPr/>
        <a:lstStyle/>
        <a:p>
          <a:endParaRPr lang="en-US"/>
        </a:p>
      </dgm:t>
    </dgm:pt>
    <dgm:pt modelId="{EEB85FA2-D4EA-478E-A511-B5DE194282FE}" type="sibTrans" cxnId="{FDBF0383-40F4-478E-9DC7-4905DD7963A3}">
      <dgm:prSet/>
      <dgm:spPr/>
      <dgm:t>
        <a:bodyPr/>
        <a:lstStyle/>
        <a:p>
          <a:endParaRPr lang="en-US"/>
        </a:p>
      </dgm:t>
    </dgm:pt>
    <dgm:pt modelId="{245E185C-90B2-4D35-AE25-14A2917A2F9D}">
      <dgm:prSet/>
      <dgm:spPr/>
      <dgm:t>
        <a:bodyPr/>
        <a:lstStyle/>
        <a:p>
          <a:r>
            <a:rPr lang="pl-PL"/>
            <a:t>Liczne wystawy, wystawy plenerowe i pokazy, adresowane do wszystkich grup wiekowych (online i stacjonarnie – w zależności od sytuacji epidemicznej).</a:t>
          </a:r>
          <a:endParaRPr lang="en-US"/>
        </a:p>
      </dgm:t>
    </dgm:pt>
    <dgm:pt modelId="{2BEF72BD-0151-4603-83D2-0733B400EA20}" type="parTrans" cxnId="{0792E75F-44FB-4666-890C-15E6A39B47EB}">
      <dgm:prSet/>
      <dgm:spPr/>
      <dgm:t>
        <a:bodyPr/>
        <a:lstStyle/>
        <a:p>
          <a:endParaRPr lang="en-US"/>
        </a:p>
      </dgm:t>
    </dgm:pt>
    <dgm:pt modelId="{77FE0ADD-3799-4B48-AFAB-4F425B3BD354}" type="sibTrans" cxnId="{0792E75F-44FB-4666-890C-15E6A39B47EB}">
      <dgm:prSet/>
      <dgm:spPr/>
      <dgm:t>
        <a:bodyPr/>
        <a:lstStyle/>
        <a:p>
          <a:endParaRPr lang="en-US"/>
        </a:p>
      </dgm:t>
    </dgm:pt>
    <dgm:pt modelId="{B7A67913-F136-489C-BFF8-F8EA49BEFD77}" type="pres">
      <dgm:prSet presAssocID="{F634C0EB-4DF6-42E4-9BA7-584E145FDCD3}" presName="linear" presStyleCnt="0">
        <dgm:presLayoutVars>
          <dgm:animLvl val="lvl"/>
          <dgm:resizeHandles val="exact"/>
        </dgm:presLayoutVars>
      </dgm:prSet>
      <dgm:spPr/>
    </dgm:pt>
    <dgm:pt modelId="{3EE45D94-439E-44F1-ABFC-DEFF5002875B}" type="pres">
      <dgm:prSet presAssocID="{D7AF50AB-5461-4CBC-90CF-42EA23FACDE3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F6669285-C3DF-479C-A5DE-D3CB3680B897}" type="pres">
      <dgm:prSet presAssocID="{C0FA6976-7D07-4171-BA54-2D2DE9739503}" presName="spacer" presStyleCnt="0"/>
      <dgm:spPr/>
    </dgm:pt>
    <dgm:pt modelId="{4C99AB9D-6821-4158-AFCA-4A04F8F41743}" type="pres">
      <dgm:prSet presAssocID="{4DB71BDC-E4D3-4CB1-B935-1AFBCB8D665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7F11FC0-BCDE-46FE-909E-5E1990FE93C4}" type="pres">
      <dgm:prSet presAssocID="{D283E7D6-091A-4340-A9E0-96E04DB7CB93}" presName="spacer" presStyleCnt="0"/>
      <dgm:spPr/>
    </dgm:pt>
    <dgm:pt modelId="{22A7B938-9016-4831-AEE1-74F86DC95E3D}" type="pres">
      <dgm:prSet presAssocID="{A4257C94-48F0-425A-8D74-E3D9B3D34774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7FF7531-F763-4D8A-96A7-98EEDDF61033}" type="pres">
      <dgm:prSet presAssocID="{E268EB03-47D2-493F-8FDD-12275B27CB2A}" presName="spacer" presStyleCnt="0"/>
      <dgm:spPr/>
    </dgm:pt>
    <dgm:pt modelId="{798C7B2E-29A3-40FC-9A01-FAA3186B48ED}" type="pres">
      <dgm:prSet presAssocID="{B081B42F-6D26-4A94-B8FB-F9EE5BE949A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570CFFB0-2682-4F17-B435-444D3A5833D5}" type="pres">
      <dgm:prSet presAssocID="{2391BEDF-9246-460A-A7B4-78CD75E6FA9F}" presName="spacer" presStyleCnt="0"/>
      <dgm:spPr/>
    </dgm:pt>
    <dgm:pt modelId="{ACE327A7-0872-45B0-8747-E2AB084919AC}" type="pres">
      <dgm:prSet presAssocID="{749B033D-2466-4B0C-BC22-AD759BD10EF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E4B89038-89CB-4EFC-AA2E-6F08F3E7133A}" type="pres">
      <dgm:prSet presAssocID="{35B80DD8-66C3-4A98-A08B-16229D5597B8}" presName="spacer" presStyleCnt="0"/>
      <dgm:spPr/>
    </dgm:pt>
    <dgm:pt modelId="{AAAF7D38-6474-4A70-A3B2-6506530D7B04}" type="pres">
      <dgm:prSet presAssocID="{800656D8-0A54-4F6C-AA30-5DAA2F777C70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421B492-DA9C-4010-B832-C41B4E58CD0C}" type="pres">
      <dgm:prSet presAssocID="{316F2AE6-609D-46F6-8EDD-3692A0C9FC51}" presName="spacer" presStyleCnt="0"/>
      <dgm:spPr/>
    </dgm:pt>
    <dgm:pt modelId="{DF2D6C40-6169-40EE-BAA5-6D7E6A51D07A}" type="pres">
      <dgm:prSet presAssocID="{7F9E701F-F219-4CD1-ABB2-D27B35BED4F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5289BD29-9640-4864-946F-E722FE8C4734}" type="pres">
      <dgm:prSet presAssocID="{ADD9FB00-5052-47DC-B013-E53A3D16DC02}" presName="spacer" presStyleCnt="0"/>
      <dgm:spPr/>
    </dgm:pt>
    <dgm:pt modelId="{1782FC73-D795-40C3-B4D1-84C6B4E2E117}" type="pres">
      <dgm:prSet presAssocID="{7BE3363D-F40F-48AB-9B71-27A3474784E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8682B3E3-1216-4A08-8AA1-AD9C074ABEC9}" type="pres">
      <dgm:prSet presAssocID="{EEB85FA2-D4EA-478E-A511-B5DE194282FE}" presName="spacer" presStyleCnt="0"/>
      <dgm:spPr/>
    </dgm:pt>
    <dgm:pt modelId="{F0642EB2-C4F5-4FA8-9DCB-4C73C58AECA5}" type="pres">
      <dgm:prSet presAssocID="{245E185C-90B2-4D35-AE25-14A2917A2F9D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66D08E08-3EBA-4B6D-B929-19FA872B1734}" srcId="{F634C0EB-4DF6-42E4-9BA7-584E145FDCD3}" destId="{7F9E701F-F219-4CD1-ABB2-D27B35BED4FA}" srcOrd="6" destOrd="0" parTransId="{2C642614-DB09-4042-A425-0F0A71828C5C}" sibTransId="{ADD9FB00-5052-47DC-B013-E53A3D16DC02}"/>
    <dgm:cxn modelId="{3465DC12-F8D8-4AFB-8731-AD733F93AC63}" type="presOf" srcId="{D7AF50AB-5461-4CBC-90CF-42EA23FACDE3}" destId="{3EE45D94-439E-44F1-ABFC-DEFF5002875B}" srcOrd="0" destOrd="0" presId="urn:microsoft.com/office/officeart/2005/8/layout/vList2"/>
    <dgm:cxn modelId="{F2217319-09B5-45E2-A771-791EDD7E541B}" type="presOf" srcId="{4DB71BDC-E4D3-4CB1-B935-1AFBCB8D6651}" destId="{4C99AB9D-6821-4158-AFCA-4A04F8F41743}" srcOrd="0" destOrd="0" presId="urn:microsoft.com/office/officeart/2005/8/layout/vList2"/>
    <dgm:cxn modelId="{05A6D12D-B3BE-4101-8145-8B68EC9BACE0}" type="presOf" srcId="{245E185C-90B2-4D35-AE25-14A2917A2F9D}" destId="{F0642EB2-C4F5-4FA8-9DCB-4C73C58AECA5}" srcOrd="0" destOrd="0" presId="urn:microsoft.com/office/officeart/2005/8/layout/vList2"/>
    <dgm:cxn modelId="{BA54AD38-9D39-441D-9A98-758440EB5412}" srcId="{F634C0EB-4DF6-42E4-9BA7-584E145FDCD3}" destId="{749B033D-2466-4B0C-BC22-AD759BD10EF9}" srcOrd="4" destOrd="0" parTransId="{085ED285-2831-45F1-87E4-1BAC3C1C2D90}" sibTransId="{35B80DD8-66C3-4A98-A08B-16229D5597B8}"/>
    <dgm:cxn modelId="{18A2A73A-9722-4A8B-A3D0-BD8FCE62C47C}" type="presOf" srcId="{B081B42F-6D26-4A94-B8FB-F9EE5BE949A6}" destId="{798C7B2E-29A3-40FC-9A01-FAA3186B48ED}" srcOrd="0" destOrd="0" presId="urn:microsoft.com/office/officeart/2005/8/layout/vList2"/>
    <dgm:cxn modelId="{0792E75F-44FB-4666-890C-15E6A39B47EB}" srcId="{F634C0EB-4DF6-42E4-9BA7-584E145FDCD3}" destId="{245E185C-90B2-4D35-AE25-14A2917A2F9D}" srcOrd="8" destOrd="0" parTransId="{2BEF72BD-0151-4603-83D2-0733B400EA20}" sibTransId="{77FE0ADD-3799-4B48-AFAB-4F425B3BD354}"/>
    <dgm:cxn modelId="{6BF9D162-1955-4C7D-B3ED-2948CF0A2FFC}" type="presOf" srcId="{7BE3363D-F40F-48AB-9B71-27A3474784E2}" destId="{1782FC73-D795-40C3-B4D1-84C6B4E2E117}" srcOrd="0" destOrd="0" presId="urn:microsoft.com/office/officeart/2005/8/layout/vList2"/>
    <dgm:cxn modelId="{D89FF242-1236-43E2-94D3-8287B716C010}" srcId="{F634C0EB-4DF6-42E4-9BA7-584E145FDCD3}" destId="{D7AF50AB-5461-4CBC-90CF-42EA23FACDE3}" srcOrd="0" destOrd="0" parTransId="{8A0F57A1-EA8B-45A9-82ED-AE6F4C4D0664}" sibTransId="{C0FA6976-7D07-4171-BA54-2D2DE9739503}"/>
    <dgm:cxn modelId="{65B47665-193A-4DA8-83B7-EBE24924DC49}" srcId="{F634C0EB-4DF6-42E4-9BA7-584E145FDCD3}" destId="{800656D8-0A54-4F6C-AA30-5DAA2F777C70}" srcOrd="5" destOrd="0" parTransId="{6C9CE1A1-1980-4464-B49D-7A037BD75F75}" sibTransId="{316F2AE6-609D-46F6-8EDD-3692A0C9FC51}"/>
    <dgm:cxn modelId="{3582376E-A058-46AE-9E96-58B26188DA75}" srcId="{F634C0EB-4DF6-42E4-9BA7-584E145FDCD3}" destId="{A4257C94-48F0-425A-8D74-E3D9B3D34774}" srcOrd="2" destOrd="0" parTransId="{A99B5693-A913-407E-A919-316400385CE6}" sibTransId="{E268EB03-47D2-493F-8FDD-12275B27CB2A}"/>
    <dgm:cxn modelId="{FDBF0383-40F4-478E-9DC7-4905DD7963A3}" srcId="{F634C0EB-4DF6-42E4-9BA7-584E145FDCD3}" destId="{7BE3363D-F40F-48AB-9B71-27A3474784E2}" srcOrd="7" destOrd="0" parTransId="{8E054057-3C93-4374-A7A8-7FB373D97C55}" sibTransId="{EEB85FA2-D4EA-478E-A511-B5DE194282FE}"/>
    <dgm:cxn modelId="{7B1F1295-8E91-4AE0-B365-A918A02A10B3}" type="presOf" srcId="{749B033D-2466-4B0C-BC22-AD759BD10EF9}" destId="{ACE327A7-0872-45B0-8747-E2AB084919AC}" srcOrd="0" destOrd="0" presId="urn:microsoft.com/office/officeart/2005/8/layout/vList2"/>
    <dgm:cxn modelId="{560770B0-1AE4-47B6-BEBD-6E5AD2C02321}" type="presOf" srcId="{F634C0EB-4DF6-42E4-9BA7-584E145FDCD3}" destId="{B7A67913-F136-489C-BFF8-F8EA49BEFD77}" srcOrd="0" destOrd="0" presId="urn:microsoft.com/office/officeart/2005/8/layout/vList2"/>
    <dgm:cxn modelId="{48D8BDC3-6E7B-43D8-B125-0AAEDAE70E2D}" type="presOf" srcId="{7F9E701F-F219-4CD1-ABB2-D27B35BED4FA}" destId="{DF2D6C40-6169-40EE-BAA5-6D7E6A51D07A}" srcOrd="0" destOrd="0" presId="urn:microsoft.com/office/officeart/2005/8/layout/vList2"/>
    <dgm:cxn modelId="{BE1FE0C7-F265-41AD-8E53-5101073B9D8C}" type="presOf" srcId="{A4257C94-48F0-425A-8D74-E3D9B3D34774}" destId="{22A7B938-9016-4831-AEE1-74F86DC95E3D}" srcOrd="0" destOrd="0" presId="urn:microsoft.com/office/officeart/2005/8/layout/vList2"/>
    <dgm:cxn modelId="{197BD8D4-E003-40F0-A371-9E58D725FF91}" srcId="{F634C0EB-4DF6-42E4-9BA7-584E145FDCD3}" destId="{B081B42F-6D26-4A94-B8FB-F9EE5BE949A6}" srcOrd="3" destOrd="0" parTransId="{FD227765-924C-4AE2-83E7-889D0F56D6B8}" sibTransId="{2391BEDF-9246-460A-A7B4-78CD75E6FA9F}"/>
    <dgm:cxn modelId="{30DEF6F1-3594-42A3-AFFF-9B9C390CC946}" type="presOf" srcId="{800656D8-0A54-4F6C-AA30-5DAA2F777C70}" destId="{AAAF7D38-6474-4A70-A3B2-6506530D7B04}" srcOrd="0" destOrd="0" presId="urn:microsoft.com/office/officeart/2005/8/layout/vList2"/>
    <dgm:cxn modelId="{5F2553F7-BDE9-4EBF-964E-E3DB60E061F5}" srcId="{F634C0EB-4DF6-42E4-9BA7-584E145FDCD3}" destId="{4DB71BDC-E4D3-4CB1-B935-1AFBCB8D6651}" srcOrd="1" destOrd="0" parTransId="{D6892461-941F-458E-92E7-1BC36C9AB00A}" sibTransId="{D283E7D6-091A-4340-A9E0-96E04DB7CB93}"/>
    <dgm:cxn modelId="{77D1E281-929F-4C9E-B6B5-623A385652C3}" type="presParOf" srcId="{B7A67913-F136-489C-BFF8-F8EA49BEFD77}" destId="{3EE45D94-439E-44F1-ABFC-DEFF5002875B}" srcOrd="0" destOrd="0" presId="urn:microsoft.com/office/officeart/2005/8/layout/vList2"/>
    <dgm:cxn modelId="{A5455E5B-AA6E-47EB-8A18-9F917838832F}" type="presParOf" srcId="{B7A67913-F136-489C-BFF8-F8EA49BEFD77}" destId="{F6669285-C3DF-479C-A5DE-D3CB3680B897}" srcOrd="1" destOrd="0" presId="urn:microsoft.com/office/officeart/2005/8/layout/vList2"/>
    <dgm:cxn modelId="{3F6F52DE-627E-4AC9-8072-E3CC8CA542A2}" type="presParOf" srcId="{B7A67913-F136-489C-BFF8-F8EA49BEFD77}" destId="{4C99AB9D-6821-4158-AFCA-4A04F8F41743}" srcOrd="2" destOrd="0" presId="urn:microsoft.com/office/officeart/2005/8/layout/vList2"/>
    <dgm:cxn modelId="{B10BDE5A-0414-444C-B26B-F62B7FAEF1E4}" type="presParOf" srcId="{B7A67913-F136-489C-BFF8-F8EA49BEFD77}" destId="{47F11FC0-BCDE-46FE-909E-5E1990FE93C4}" srcOrd="3" destOrd="0" presId="urn:microsoft.com/office/officeart/2005/8/layout/vList2"/>
    <dgm:cxn modelId="{7DE24457-D3D4-4001-BF2E-C4A17BC3DCA7}" type="presParOf" srcId="{B7A67913-F136-489C-BFF8-F8EA49BEFD77}" destId="{22A7B938-9016-4831-AEE1-74F86DC95E3D}" srcOrd="4" destOrd="0" presId="urn:microsoft.com/office/officeart/2005/8/layout/vList2"/>
    <dgm:cxn modelId="{2FE063E8-4B1A-4CA2-B991-8790BA529FF5}" type="presParOf" srcId="{B7A67913-F136-489C-BFF8-F8EA49BEFD77}" destId="{17FF7531-F763-4D8A-96A7-98EEDDF61033}" srcOrd="5" destOrd="0" presId="urn:microsoft.com/office/officeart/2005/8/layout/vList2"/>
    <dgm:cxn modelId="{6985C1AA-21AA-40D7-97AB-17E843C86C42}" type="presParOf" srcId="{B7A67913-F136-489C-BFF8-F8EA49BEFD77}" destId="{798C7B2E-29A3-40FC-9A01-FAA3186B48ED}" srcOrd="6" destOrd="0" presId="urn:microsoft.com/office/officeart/2005/8/layout/vList2"/>
    <dgm:cxn modelId="{15AC3A4B-16C9-4D13-B1A1-BE0A2D9A3C25}" type="presParOf" srcId="{B7A67913-F136-489C-BFF8-F8EA49BEFD77}" destId="{570CFFB0-2682-4F17-B435-444D3A5833D5}" srcOrd="7" destOrd="0" presId="urn:microsoft.com/office/officeart/2005/8/layout/vList2"/>
    <dgm:cxn modelId="{7D05D045-6DC9-4D9E-AB4C-2E794196D0C6}" type="presParOf" srcId="{B7A67913-F136-489C-BFF8-F8EA49BEFD77}" destId="{ACE327A7-0872-45B0-8747-E2AB084919AC}" srcOrd="8" destOrd="0" presId="urn:microsoft.com/office/officeart/2005/8/layout/vList2"/>
    <dgm:cxn modelId="{9BFC0963-E32D-4491-BB10-C1A569EC534C}" type="presParOf" srcId="{B7A67913-F136-489C-BFF8-F8EA49BEFD77}" destId="{E4B89038-89CB-4EFC-AA2E-6F08F3E7133A}" srcOrd="9" destOrd="0" presId="urn:microsoft.com/office/officeart/2005/8/layout/vList2"/>
    <dgm:cxn modelId="{39CA940F-1C3D-403C-A98E-4CED2E8B4975}" type="presParOf" srcId="{B7A67913-F136-489C-BFF8-F8EA49BEFD77}" destId="{AAAF7D38-6474-4A70-A3B2-6506530D7B04}" srcOrd="10" destOrd="0" presId="urn:microsoft.com/office/officeart/2005/8/layout/vList2"/>
    <dgm:cxn modelId="{86DEF50F-B16E-4CB0-9596-3BFB5A305DEB}" type="presParOf" srcId="{B7A67913-F136-489C-BFF8-F8EA49BEFD77}" destId="{1421B492-DA9C-4010-B832-C41B4E58CD0C}" srcOrd="11" destOrd="0" presId="urn:microsoft.com/office/officeart/2005/8/layout/vList2"/>
    <dgm:cxn modelId="{D38ADCC5-BEC9-4661-9295-2CD905C4D04E}" type="presParOf" srcId="{B7A67913-F136-489C-BFF8-F8EA49BEFD77}" destId="{DF2D6C40-6169-40EE-BAA5-6D7E6A51D07A}" srcOrd="12" destOrd="0" presId="urn:microsoft.com/office/officeart/2005/8/layout/vList2"/>
    <dgm:cxn modelId="{4F79C72B-30B0-4D89-A15A-17611DBB1244}" type="presParOf" srcId="{B7A67913-F136-489C-BFF8-F8EA49BEFD77}" destId="{5289BD29-9640-4864-946F-E722FE8C4734}" srcOrd="13" destOrd="0" presId="urn:microsoft.com/office/officeart/2005/8/layout/vList2"/>
    <dgm:cxn modelId="{BEEE3F57-82D9-4B87-969F-FB52E3BA5A46}" type="presParOf" srcId="{B7A67913-F136-489C-BFF8-F8EA49BEFD77}" destId="{1782FC73-D795-40C3-B4D1-84C6B4E2E117}" srcOrd="14" destOrd="0" presId="urn:microsoft.com/office/officeart/2005/8/layout/vList2"/>
    <dgm:cxn modelId="{128CA5F5-084B-45D4-8C1B-3FB98355697E}" type="presParOf" srcId="{B7A67913-F136-489C-BFF8-F8EA49BEFD77}" destId="{8682B3E3-1216-4A08-8AA1-AD9C074ABEC9}" srcOrd="15" destOrd="0" presId="urn:microsoft.com/office/officeart/2005/8/layout/vList2"/>
    <dgm:cxn modelId="{E73CD260-95AC-470D-92B3-9AD53E349FCF}" type="presParOf" srcId="{B7A67913-F136-489C-BFF8-F8EA49BEFD77}" destId="{F0642EB2-C4F5-4FA8-9DCB-4C73C58AECA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27266-E387-4BE9-8066-1796C06EB3F8}">
      <dsp:nvSpPr>
        <dsp:cNvPr id="0" name=""/>
        <dsp:cNvSpPr/>
      </dsp:nvSpPr>
      <dsp:spPr>
        <a:xfrm>
          <a:off x="0" y="0"/>
          <a:ext cx="10153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7ACE5-8E25-40B5-8A45-43BEFC42521D}">
      <dsp:nvSpPr>
        <dsp:cNvPr id="0" name=""/>
        <dsp:cNvSpPr/>
      </dsp:nvSpPr>
      <dsp:spPr>
        <a:xfrm>
          <a:off x="0" y="0"/>
          <a:ext cx="10153704" cy="50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/>
            <a:t>Cała Polska wiwatuje </a:t>
          </a:r>
          <a:endParaRPr lang="en-US" sz="2300" kern="1200"/>
        </a:p>
      </dsp:txBody>
      <dsp:txXfrm>
        <a:off x="0" y="0"/>
        <a:ext cx="10153704" cy="504538"/>
      </dsp:txXfrm>
    </dsp:sp>
    <dsp:sp modelId="{E0AC12FF-859F-4434-A461-9CAF6739F151}">
      <dsp:nvSpPr>
        <dsp:cNvPr id="0" name=""/>
        <dsp:cNvSpPr/>
      </dsp:nvSpPr>
      <dsp:spPr>
        <a:xfrm>
          <a:off x="0" y="504538"/>
          <a:ext cx="10153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3C8FA-E22D-4AE6-B4A8-30A94D3BD493}">
      <dsp:nvSpPr>
        <dsp:cNvPr id="0" name=""/>
        <dsp:cNvSpPr/>
      </dsp:nvSpPr>
      <dsp:spPr>
        <a:xfrm>
          <a:off x="0" y="504538"/>
          <a:ext cx="10153704" cy="50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/>
            <a:t>w końcu nadszedł trzeci maj, </a:t>
          </a:r>
          <a:endParaRPr lang="en-US" sz="2300" kern="1200"/>
        </a:p>
      </dsp:txBody>
      <dsp:txXfrm>
        <a:off x="0" y="504538"/>
        <a:ext cx="10153704" cy="504538"/>
      </dsp:txXfrm>
    </dsp:sp>
    <dsp:sp modelId="{E3EFE4FD-E4F0-4449-8C95-E25E5C1EA6FE}">
      <dsp:nvSpPr>
        <dsp:cNvPr id="0" name=""/>
        <dsp:cNvSpPr/>
      </dsp:nvSpPr>
      <dsp:spPr>
        <a:xfrm>
          <a:off x="0" y="1009076"/>
          <a:ext cx="10153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C371C-AC5D-4229-A608-5463B7AD98FF}">
      <dsp:nvSpPr>
        <dsp:cNvPr id="0" name=""/>
        <dsp:cNvSpPr/>
      </dsp:nvSpPr>
      <dsp:spPr>
        <a:xfrm>
          <a:off x="0" y="1009076"/>
          <a:ext cx="10153704" cy="50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/>
            <a:t>dzisiaj święto tu króluje  </a:t>
          </a:r>
          <a:endParaRPr lang="en-US" sz="2300" kern="1200"/>
        </a:p>
      </dsp:txBody>
      <dsp:txXfrm>
        <a:off x="0" y="1009076"/>
        <a:ext cx="10153704" cy="504538"/>
      </dsp:txXfrm>
    </dsp:sp>
    <dsp:sp modelId="{15786CEC-B83D-44D9-82B6-B35B51AAB812}">
      <dsp:nvSpPr>
        <dsp:cNvPr id="0" name=""/>
        <dsp:cNvSpPr/>
      </dsp:nvSpPr>
      <dsp:spPr>
        <a:xfrm>
          <a:off x="0" y="1513614"/>
          <a:ext cx="10153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060A8-B9D0-47B7-9DC8-1898F63D59F9}">
      <dsp:nvSpPr>
        <dsp:cNvPr id="0" name=""/>
        <dsp:cNvSpPr/>
      </dsp:nvSpPr>
      <dsp:spPr>
        <a:xfrm>
          <a:off x="0" y="1513614"/>
          <a:ext cx="10153704" cy="50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/>
            <a:t>raduje się cały kraj. </a:t>
          </a:r>
          <a:endParaRPr lang="en-US" sz="2300" kern="1200"/>
        </a:p>
      </dsp:txBody>
      <dsp:txXfrm>
        <a:off x="0" y="1513614"/>
        <a:ext cx="10153704" cy="504538"/>
      </dsp:txXfrm>
    </dsp:sp>
    <dsp:sp modelId="{4BED7B31-DFC5-49AB-BD16-A98876F92EC7}">
      <dsp:nvSpPr>
        <dsp:cNvPr id="0" name=""/>
        <dsp:cNvSpPr/>
      </dsp:nvSpPr>
      <dsp:spPr>
        <a:xfrm>
          <a:off x="0" y="2018152"/>
          <a:ext cx="10153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05344-4AD8-48B7-8AA9-7BD555F4E0B8}">
      <dsp:nvSpPr>
        <dsp:cNvPr id="0" name=""/>
        <dsp:cNvSpPr/>
      </dsp:nvSpPr>
      <dsp:spPr>
        <a:xfrm>
          <a:off x="0" y="2018152"/>
          <a:ext cx="10153704" cy="50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/>
            <a:t>Wszyscy o niej  pamiętamy  </a:t>
          </a:r>
          <a:endParaRPr lang="en-US" sz="2300" kern="1200"/>
        </a:p>
      </dsp:txBody>
      <dsp:txXfrm>
        <a:off x="0" y="2018152"/>
        <a:ext cx="10153704" cy="504538"/>
      </dsp:txXfrm>
    </dsp:sp>
    <dsp:sp modelId="{AD91BC5B-0B0E-4460-B7A0-F4225AF39CB2}">
      <dsp:nvSpPr>
        <dsp:cNvPr id="0" name=""/>
        <dsp:cNvSpPr/>
      </dsp:nvSpPr>
      <dsp:spPr>
        <a:xfrm>
          <a:off x="0" y="2522690"/>
          <a:ext cx="10153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39B82-B4A2-4D4E-8F2C-0863D04B95ED}">
      <dsp:nvSpPr>
        <dsp:cNvPr id="0" name=""/>
        <dsp:cNvSpPr/>
      </dsp:nvSpPr>
      <dsp:spPr>
        <a:xfrm>
          <a:off x="0" y="2522690"/>
          <a:ext cx="10153704" cy="50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 baseline="30000"/>
            <a:t>to ważna data dla nas jest,</a:t>
          </a:r>
          <a:r>
            <a:rPr lang="pl-PL" sz="2300" b="0" i="0" kern="1200"/>
            <a:t> </a:t>
          </a:r>
          <a:endParaRPr lang="en-US" sz="2300" kern="1200"/>
        </a:p>
      </dsp:txBody>
      <dsp:txXfrm>
        <a:off x="0" y="2522690"/>
        <a:ext cx="10153704" cy="504538"/>
      </dsp:txXfrm>
    </dsp:sp>
    <dsp:sp modelId="{21A48703-9AFF-4CB0-8360-2392FBDA7D25}">
      <dsp:nvSpPr>
        <dsp:cNvPr id="0" name=""/>
        <dsp:cNvSpPr/>
      </dsp:nvSpPr>
      <dsp:spPr>
        <a:xfrm>
          <a:off x="0" y="3027228"/>
          <a:ext cx="10153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A0EFB-6E47-4DCD-B780-0C593FB02CB0}">
      <dsp:nvSpPr>
        <dsp:cNvPr id="0" name=""/>
        <dsp:cNvSpPr/>
      </dsp:nvSpPr>
      <dsp:spPr>
        <a:xfrm>
          <a:off x="0" y="3027228"/>
          <a:ext cx="10153704" cy="50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 baseline="30000"/>
            <a:t>powód do świętowania mamy</a:t>
          </a:r>
          <a:r>
            <a:rPr lang="pl-PL" sz="2300" b="0" i="0" kern="1200"/>
            <a:t> </a:t>
          </a:r>
          <a:endParaRPr lang="en-US" sz="2300" kern="1200"/>
        </a:p>
      </dsp:txBody>
      <dsp:txXfrm>
        <a:off x="0" y="3027228"/>
        <a:ext cx="10153704" cy="504538"/>
      </dsp:txXfrm>
    </dsp:sp>
    <dsp:sp modelId="{CF6DB4A3-765B-4202-9084-5C657ECC7584}">
      <dsp:nvSpPr>
        <dsp:cNvPr id="0" name=""/>
        <dsp:cNvSpPr/>
      </dsp:nvSpPr>
      <dsp:spPr>
        <a:xfrm>
          <a:off x="0" y="3531766"/>
          <a:ext cx="101537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2E7E7-6916-4CAA-85E7-F046D11E7021}">
      <dsp:nvSpPr>
        <dsp:cNvPr id="0" name=""/>
        <dsp:cNvSpPr/>
      </dsp:nvSpPr>
      <dsp:spPr>
        <a:xfrm>
          <a:off x="0" y="3531766"/>
          <a:ext cx="10153704" cy="50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0" i="0" kern="1200" baseline="30000"/>
            <a:t>zrób dla ojczyzny choć jeden dobry gest.</a:t>
          </a:r>
          <a:r>
            <a:rPr lang="pl-PL" sz="2300" b="0" i="0" kern="1200"/>
            <a:t> </a:t>
          </a:r>
          <a:endParaRPr lang="en-US" sz="2300" kern="1200"/>
        </a:p>
      </dsp:txBody>
      <dsp:txXfrm>
        <a:off x="0" y="3531766"/>
        <a:ext cx="10153704" cy="504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45D94-439E-44F1-ABFC-DEFF5002875B}">
      <dsp:nvSpPr>
        <dsp:cNvPr id="0" name=""/>
        <dsp:cNvSpPr/>
      </dsp:nvSpPr>
      <dsp:spPr>
        <a:xfrm>
          <a:off x="0" y="160625"/>
          <a:ext cx="6609313" cy="4915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WITAJ MAJOWA JUTRZENKO!</a:t>
          </a:r>
          <a:endParaRPr lang="en-US" sz="900" kern="1200"/>
        </a:p>
      </dsp:txBody>
      <dsp:txXfrm>
        <a:off x="23998" y="184623"/>
        <a:ext cx="6561317" cy="443602"/>
      </dsp:txXfrm>
    </dsp:sp>
    <dsp:sp modelId="{4C99AB9D-6821-4158-AFCA-4A04F8F41743}">
      <dsp:nvSpPr>
        <dsp:cNvPr id="0" name=""/>
        <dsp:cNvSpPr/>
      </dsp:nvSpPr>
      <dsp:spPr>
        <a:xfrm>
          <a:off x="0" y="678144"/>
          <a:ext cx="6609313" cy="491598"/>
        </a:xfrm>
        <a:prstGeom prst="roundRect">
          <a:avLst/>
        </a:prstGeom>
        <a:solidFill>
          <a:schemeClr val="accent2">
            <a:hueOff val="578628"/>
            <a:satOff val="193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Wśród innych propozycji związanych z obchodami rocznicy uchwalenia Konstytucji 3 Maja są m.in.:</a:t>
          </a:r>
          <a:endParaRPr lang="en-US" sz="900" kern="1200"/>
        </a:p>
      </dsp:txBody>
      <dsp:txXfrm>
        <a:off x="23998" y="702142"/>
        <a:ext cx="6561317" cy="443602"/>
      </dsp:txXfrm>
    </dsp:sp>
    <dsp:sp modelId="{22A7B938-9016-4831-AEE1-74F86DC95E3D}">
      <dsp:nvSpPr>
        <dsp:cNvPr id="0" name=""/>
        <dsp:cNvSpPr/>
      </dsp:nvSpPr>
      <dsp:spPr>
        <a:xfrm>
          <a:off x="0" y="1195662"/>
          <a:ext cx="6609313" cy="491598"/>
        </a:xfrm>
        <a:prstGeom prst="roundRect">
          <a:avLst/>
        </a:prstGeom>
        <a:solidFill>
          <a:schemeClr val="accent2">
            <a:hueOff val="1157255"/>
            <a:satOff val="38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Koncert nadzwyczajny Orkiestry Filharmonii Narodowej z okazji 230. rocznicy uchwalenia Konstytucji 3 Maja (online).</a:t>
          </a:r>
          <a:endParaRPr lang="en-US" sz="900" kern="1200"/>
        </a:p>
      </dsp:txBody>
      <dsp:txXfrm>
        <a:off x="23998" y="1219660"/>
        <a:ext cx="6561317" cy="443602"/>
      </dsp:txXfrm>
    </dsp:sp>
    <dsp:sp modelId="{798C7B2E-29A3-40FC-9A01-FAA3186B48ED}">
      <dsp:nvSpPr>
        <dsp:cNvPr id="0" name=""/>
        <dsp:cNvSpPr/>
      </dsp:nvSpPr>
      <dsp:spPr>
        <a:xfrm>
          <a:off x="0" y="1713181"/>
          <a:ext cx="6609313" cy="491598"/>
        </a:xfrm>
        <a:prstGeom prst="roundRect">
          <a:avLst/>
        </a:prstGeom>
        <a:solidFill>
          <a:schemeClr val="accent2">
            <a:hueOff val="1735883"/>
            <a:satOff val="578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Wykłady organizowane przez Muzeum Narodowe we Wrocławiu, Muzeum Łazienki Królewskie w Warszawie, Zamek Królewski w Warszawie oraz Archiwum Państwowe w Kaliszu (online i stacjonarnie – w zależności od sytuacji epidemicznej).</a:t>
          </a:r>
          <a:endParaRPr lang="en-US" sz="900" kern="1200"/>
        </a:p>
      </dsp:txBody>
      <dsp:txXfrm>
        <a:off x="23998" y="1737179"/>
        <a:ext cx="6561317" cy="443602"/>
      </dsp:txXfrm>
    </dsp:sp>
    <dsp:sp modelId="{ACE327A7-0872-45B0-8747-E2AB084919AC}">
      <dsp:nvSpPr>
        <dsp:cNvPr id="0" name=""/>
        <dsp:cNvSpPr/>
      </dsp:nvSpPr>
      <dsp:spPr>
        <a:xfrm>
          <a:off x="0" y="2230700"/>
          <a:ext cx="6609313" cy="491598"/>
        </a:xfrm>
        <a:prstGeom prst="roundRect">
          <a:avLst/>
        </a:prstGeom>
        <a:solidFill>
          <a:schemeClr val="accent2">
            <a:hueOff val="2314511"/>
            <a:satOff val="77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Pełnometrażowy film dokumentalny „3 Maja, czyli dziś” przygotowany przez Biuro Programu „Niepodległa” i TVP we współpracy z wieloma instytucjami kultury (premiera 3 maja na antenach TVP1 i LRT Televizija - pierwszy kanał Litewskiej Telewizji Publicznej).</a:t>
          </a:r>
          <a:endParaRPr lang="en-US" sz="900" kern="1200"/>
        </a:p>
      </dsp:txBody>
      <dsp:txXfrm>
        <a:off x="23998" y="2254698"/>
        <a:ext cx="6561317" cy="443602"/>
      </dsp:txXfrm>
    </dsp:sp>
    <dsp:sp modelId="{AAAF7D38-6474-4A70-A3B2-6506530D7B04}">
      <dsp:nvSpPr>
        <dsp:cNvPr id="0" name=""/>
        <dsp:cNvSpPr/>
      </dsp:nvSpPr>
      <dsp:spPr>
        <a:xfrm>
          <a:off x="0" y="2748219"/>
          <a:ext cx="6609313" cy="491598"/>
        </a:xfrm>
        <a:prstGeom prst="roundRect">
          <a:avLst/>
        </a:prstGeom>
        <a:solidFill>
          <a:schemeClr val="accent2">
            <a:hueOff val="2893139"/>
            <a:satOff val="963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Warsztaty interpretacji tekstów poetyckich, prowadzone przez Teatr Muzyczny w Łodzi (online).</a:t>
          </a:r>
          <a:endParaRPr lang="en-US" sz="900" kern="1200"/>
        </a:p>
      </dsp:txBody>
      <dsp:txXfrm>
        <a:off x="23998" y="2772217"/>
        <a:ext cx="6561317" cy="443602"/>
      </dsp:txXfrm>
    </dsp:sp>
    <dsp:sp modelId="{DF2D6C40-6169-40EE-BAA5-6D7E6A51D07A}">
      <dsp:nvSpPr>
        <dsp:cNvPr id="0" name=""/>
        <dsp:cNvSpPr/>
      </dsp:nvSpPr>
      <dsp:spPr>
        <a:xfrm>
          <a:off x="0" y="3265738"/>
          <a:ext cx="6609313" cy="491598"/>
        </a:xfrm>
        <a:prstGeom prst="roundRect">
          <a:avLst/>
        </a:prstGeom>
        <a:solidFill>
          <a:schemeClr val="accent2">
            <a:hueOff val="3471766"/>
            <a:satOff val="1156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Jasnogórski Koncert Pieśni Maryjnych (MKDNiS, Biuro Programu „Niepodległa”, Polsat, Zespół Pieśni i Tańca „Śląsk” im. Stanisława Hadyny - transmisja telewizyjna).</a:t>
          </a:r>
          <a:endParaRPr lang="en-US" sz="900" kern="1200"/>
        </a:p>
      </dsp:txBody>
      <dsp:txXfrm>
        <a:off x="23998" y="3289736"/>
        <a:ext cx="6561317" cy="443602"/>
      </dsp:txXfrm>
    </dsp:sp>
    <dsp:sp modelId="{1782FC73-D795-40C3-B4D1-84C6B4E2E117}">
      <dsp:nvSpPr>
        <dsp:cNvPr id="0" name=""/>
        <dsp:cNvSpPr/>
      </dsp:nvSpPr>
      <dsp:spPr>
        <a:xfrm>
          <a:off x="0" y="3783257"/>
          <a:ext cx="6609313" cy="491598"/>
        </a:xfrm>
        <a:prstGeom prst="roundRect">
          <a:avLst/>
        </a:prstGeom>
        <a:solidFill>
          <a:schemeClr val="accent2">
            <a:hueOff val="4050394"/>
            <a:satOff val="1348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Warsztaty edukacyjne dla rodzin z dziećmi (online i stacjonarnie – w zależności od sytuacji epidemicznej).</a:t>
          </a:r>
          <a:endParaRPr lang="en-US" sz="900" kern="1200"/>
        </a:p>
      </dsp:txBody>
      <dsp:txXfrm>
        <a:off x="23998" y="3807255"/>
        <a:ext cx="6561317" cy="443602"/>
      </dsp:txXfrm>
    </dsp:sp>
    <dsp:sp modelId="{F0642EB2-C4F5-4FA8-9DCB-4C73C58AECA5}">
      <dsp:nvSpPr>
        <dsp:cNvPr id="0" name=""/>
        <dsp:cNvSpPr/>
      </dsp:nvSpPr>
      <dsp:spPr>
        <a:xfrm>
          <a:off x="0" y="4300775"/>
          <a:ext cx="6609313" cy="491598"/>
        </a:xfrm>
        <a:prstGeom prst="roundRect">
          <a:avLst/>
        </a:prstGeom>
        <a:solidFill>
          <a:schemeClr val="accent2">
            <a:hueOff val="4629022"/>
            <a:satOff val="1541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/>
            <a:t>Liczne wystawy, wystawy plenerowe i pokazy, adresowane do wszystkich grup wiekowych (online i stacjonarnie – w zależności od sytuacji epidemicznej).</a:t>
          </a:r>
          <a:endParaRPr lang="en-US" sz="900" kern="1200"/>
        </a:p>
      </dsp:txBody>
      <dsp:txXfrm>
        <a:off x="23998" y="4324773"/>
        <a:ext cx="6561317" cy="44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85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76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0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2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4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83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44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61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64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7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06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4/29/2021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0" r:id="rId6"/>
    <p:sldLayoutId id="2147483866" r:id="rId7"/>
    <p:sldLayoutId id="2147483867" r:id="rId8"/>
    <p:sldLayoutId id="2147483868" r:id="rId9"/>
    <p:sldLayoutId id="2147483869" r:id="rId10"/>
    <p:sldLayoutId id="2147483871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5000">
        <p159:morph option="byObject"/>
      </p:transition>
    </mc:Choice>
    <mc:Fallback>
      <p:transition spd="slow" advTm="15000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QkopQp9Z5Ic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0V_qfY5F3Xc?feature=oembed" TargetMode="External"/><Relationship Id="rId2" Type="http://schemas.openxmlformats.org/officeDocument/2006/relationships/video" Target="https://www.youtube.com/embed/hJ9SZzcOP_I?feature=oembed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4">
            <a:extLst>
              <a:ext uri="{FF2B5EF4-FFF2-40B4-BE49-F238E27FC236}">
                <a16:creationId xmlns:a16="http://schemas.microsoft.com/office/drawing/2014/main" id="{845648E2-B946-43A1-80DE-C50CBBDF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A8A8C2-E75C-41AB-A7F5-8753168A1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1597961"/>
            <a:ext cx="3795812" cy="3162300"/>
          </a:xfrm>
        </p:spPr>
        <p:txBody>
          <a:bodyPr anchor="b">
            <a:normAutofit/>
          </a:bodyPr>
          <a:lstStyle/>
          <a:p>
            <a:r>
              <a:rPr lang="pl-PL" dirty="0"/>
              <a:t>Święto Konstytucji</a:t>
            </a:r>
            <a:br>
              <a:rPr lang="pl-PL" dirty="0"/>
            </a:br>
            <a:r>
              <a:rPr lang="pl-PL" dirty="0"/>
              <a:t>3 Maja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CCCF693-E27B-4D82-823D-38D03DA8C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3795812" cy="98507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700" dirty="0"/>
              <a:t>Listy oraz wiersze napisane przez uczniów klasy 5a oraz wychowawczynię Ewelinę Wieczorek</a:t>
            </a:r>
          </a:p>
          <a:p>
            <a:pPr>
              <a:lnSpc>
                <a:spcPct val="110000"/>
              </a:lnSpc>
            </a:pPr>
            <a:endParaRPr lang="pl-PL" sz="1700" dirty="0"/>
          </a:p>
        </p:txBody>
      </p:sp>
      <p:sp>
        <p:nvSpPr>
          <p:cNvPr id="121" name="Freeform: Shape 116">
            <a:extLst>
              <a:ext uri="{FF2B5EF4-FFF2-40B4-BE49-F238E27FC236}">
                <a16:creationId xmlns:a16="http://schemas.microsoft.com/office/drawing/2014/main" id="{EA06546B-3E90-4E24-BD32-C6BFD1CD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3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ło połączonych wielokątów kształtowania">
            <a:extLst>
              <a:ext uri="{FF2B5EF4-FFF2-40B4-BE49-F238E27FC236}">
                <a16:creationId xmlns:a16="http://schemas.microsoft.com/office/drawing/2014/main" id="{9CBEBF21-D4B6-4195-A6C1-6AE5D9B79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6" b="5715"/>
          <a:stretch/>
        </p:blipFill>
        <p:spPr>
          <a:xfrm>
            <a:off x="5816082" y="1935822"/>
            <a:ext cx="5309118" cy="29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51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754">
        <p159:morph option="byObject"/>
      </p:transition>
    </mc:Choice>
    <mc:Fallback>
      <p:transition spd="slow" advTm="575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D1727E-80EF-453B-90BC-A2948419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r>
              <a:rPr lang="pl-PL" i="1" dirty="0"/>
              <a:t>Trzeci Maj </a:t>
            </a:r>
            <a:r>
              <a:rPr lang="pl-PL" dirty="0"/>
              <a:t>– Maja Sikora 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DE221B-13AA-4BF2-BAAF-F68A36355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4" y="2427316"/>
            <a:ext cx="4140096" cy="3513514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pl-PL" b="0" i="0" dirty="0">
                <a:effectLst/>
                <a:latin typeface="Calibri" panose="020F0502020204030204" pitchFamily="34" charset="0"/>
              </a:rPr>
              <a:t>Początek maja dopiero </a:t>
            </a:r>
            <a:endParaRPr lang="pl-PL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b="0" i="0" dirty="0">
                <a:effectLst/>
                <a:latin typeface="Calibri" panose="020F0502020204030204" pitchFamily="34" charset="0"/>
              </a:rPr>
              <a:t>A na drzew koronach już pierwsze pąki widać. </a:t>
            </a:r>
            <a:endParaRPr lang="pl-PL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b="0" i="0" dirty="0">
                <a:effectLst/>
                <a:latin typeface="Calibri" panose="020F0502020204030204" pitchFamily="34" charset="0"/>
              </a:rPr>
              <a:t>Na łąkach tulipanów od groma </a:t>
            </a:r>
            <a:endParaRPr lang="pl-PL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b="0" i="0" dirty="0">
                <a:effectLst/>
                <a:latin typeface="Calibri" panose="020F0502020204030204" pitchFamily="34" charset="0"/>
              </a:rPr>
              <a:t>A ptaki na gałązkach ćwierkają </a:t>
            </a:r>
            <a:endParaRPr lang="pl-PL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b="0" i="0" dirty="0">
                <a:effectLst/>
                <a:latin typeface="Calibri" panose="020F0502020204030204" pitchFamily="34" charset="0"/>
              </a:rPr>
              <a:t>„Konstytucjo Witaj, Witaj Konstytucjo”. </a:t>
            </a:r>
            <a:endParaRPr lang="pl-PL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b="0" i="0" dirty="0">
                <a:effectLst/>
                <a:latin typeface="Calibri" panose="020F0502020204030204" pitchFamily="34" charset="0"/>
              </a:rPr>
              <a:t>Wszyscy się weselą na tę nowinę </a:t>
            </a:r>
            <a:endParaRPr lang="pl-PL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buNone/>
            </a:pPr>
            <a:r>
              <a:rPr lang="pl-PL" b="0" i="0" dirty="0">
                <a:effectLst/>
                <a:latin typeface="Calibri" panose="020F0502020204030204" pitchFamily="34" charset="0"/>
              </a:rPr>
              <a:t>Trzeci Maj. </a:t>
            </a:r>
            <a:endParaRPr lang="pl-PL" b="0" i="0" dirty="0">
              <a:effectLst/>
              <a:latin typeface="Segoe UI" panose="020B0502040204020203" pitchFamily="34" charset="0"/>
            </a:endParaRPr>
          </a:p>
          <a:p>
            <a:endParaRPr lang="pl-PL" dirty="0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Graphic 6" descr="Koliber">
            <a:extLst>
              <a:ext uri="{FF2B5EF4-FFF2-40B4-BE49-F238E27FC236}">
                <a16:creationId xmlns:a16="http://schemas.microsoft.com/office/drawing/2014/main" id="{2BA850A1-A04B-4928-B8CD-346B13BBB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C05540F2-4E0F-4F7B-A2CE-AE75ED795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3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885">
        <p159:morph option="byObject"/>
      </p:transition>
    </mc:Choice>
    <mc:Fallback>
      <p:transition spd="slow" advTm="78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F30CFE-E4FF-43C7-90BF-54AABC3A3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8447" y="0"/>
            <a:ext cx="52660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D918EA08-F7D2-4D19-9224-994CE251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221" y="-1"/>
            <a:ext cx="8755258" cy="6858000"/>
          </a:xfrm>
          <a:custGeom>
            <a:avLst/>
            <a:gdLst>
              <a:gd name="connsiteX0" fmla="*/ 0 w 8755258"/>
              <a:gd name="connsiteY0" fmla="*/ 0 h 6858000"/>
              <a:gd name="connsiteX1" fmla="*/ 5326258 w 8755258"/>
              <a:gd name="connsiteY1" fmla="*/ 0 h 6858000"/>
              <a:gd name="connsiteX2" fmla="*/ 5411299 w 8755258"/>
              <a:gd name="connsiteY2" fmla="*/ 0 h 6858000"/>
              <a:gd name="connsiteX3" fmla="*/ 5411299 w 8755258"/>
              <a:gd name="connsiteY3" fmla="*/ 2150 h 6858000"/>
              <a:gd name="connsiteX4" fmla="*/ 5502714 w 8755258"/>
              <a:gd name="connsiteY4" fmla="*/ 4462 h 6858000"/>
              <a:gd name="connsiteX5" fmla="*/ 8755258 w 8755258"/>
              <a:gd name="connsiteY5" fmla="*/ 3429000 h 6858000"/>
              <a:gd name="connsiteX6" fmla="*/ 5502714 w 8755258"/>
              <a:gd name="connsiteY6" fmla="*/ 6853538 h 6858000"/>
              <a:gd name="connsiteX7" fmla="*/ 5411299 w 8755258"/>
              <a:gd name="connsiteY7" fmla="*/ 6855850 h 6858000"/>
              <a:gd name="connsiteX8" fmla="*/ 5411299 w 8755258"/>
              <a:gd name="connsiteY8" fmla="*/ 6857987 h 6858000"/>
              <a:gd name="connsiteX9" fmla="*/ 5326772 w 8755258"/>
              <a:gd name="connsiteY9" fmla="*/ 6857987 h 6858000"/>
              <a:gd name="connsiteX10" fmla="*/ 5326258 w 8755258"/>
              <a:gd name="connsiteY10" fmla="*/ 6858000 h 6858000"/>
              <a:gd name="connsiteX11" fmla="*/ 5325745 w 8755258"/>
              <a:gd name="connsiteY11" fmla="*/ 6857987 h 6858000"/>
              <a:gd name="connsiteX12" fmla="*/ 0 w 8755258"/>
              <a:gd name="connsiteY12" fmla="*/ 68579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55258" h="6858000">
                <a:moveTo>
                  <a:pt x="0" y="0"/>
                </a:moveTo>
                <a:lnTo>
                  <a:pt x="5326258" y="0"/>
                </a:lnTo>
                <a:lnTo>
                  <a:pt x="5411299" y="0"/>
                </a:lnTo>
                <a:lnTo>
                  <a:pt x="5411299" y="2150"/>
                </a:lnTo>
                <a:lnTo>
                  <a:pt x="5502714" y="4462"/>
                </a:lnTo>
                <a:cubicBezTo>
                  <a:pt x="7314494" y="96301"/>
                  <a:pt x="8755258" y="1594397"/>
                  <a:pt x="8755258" y="3429000"/>
                </a:cubicBezTo>
                <a:cubicBezTo>
                  <a:pt x="8755258" y="5263603"/>
                  <a:pt x="7314494" y="6761699"/>
                  <a:pt x="5502714" y="6853538"/>
                </a:cubicBezTo>
                <a:lnTo>
                  <a:pt x="5411299" y="6855850"/>
                </a:lnTo>
                <a:lnTo>
                  <a:pt x="5411299" y="6857987"/>
                </a:lnTo>
                <a:lnTo>
                  <a:pt x="5326772" y="6857987"/>
                </a:lnTo>
                <a:lnTo>
                  <a:pt x="5326258" y="6858000"/>
                </a:lnTo>
                <a:lnTo>
                  <a:pt x="5325745" y="6857987"/>
                </a:lnTo>
                <a:lnTo>
                  <a:pt x="0" y="68579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42DF2F-9EE5-4DF0-BCAB-4A9BB5BC8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1597961"/>
            <a:ext cx="5266080" cy="3162300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</a:pPr>
            <a:r>
              <a:rPr lang="pl-PL" sz="1800" b="0" i="0" dirty="0">
                <a:effectLst/>
                <a:latin typeface="Calibri" panose="020F0502020204030204" pitchFamily="34" charset="0"/>
              </a:rPr>
              <a:t>Droga Konstytucjo! </a:t>
            </a:r>
            <a:br>
              <a:rPr lang="pl-PL" sz="1800" b="0" i="0" dirty="0">
                <a:effectLst/>
                <a:latin typeface="Segoe UI" panose="020B0502040204020203" pitchFamily="34" charset="0"/>
              </a:rPr>
            </a:br>
            <a:r>
              <a:rPr lang="pl-PL" sz="1800" b="0" i="0" dirty="0">
                <a:effectLst/>
                <a:latin typeface="Calibri" panose="020F0502020204030204" pitchFamily="34" charset="0"/>
              </a:rPr>
              <a:t> </a:t>
            </a:r>
            <a:br>
              <a:rPr lang="pl-PL" sz="1800" b="0" i="0" dirty="0">
                <a:effectLst/>
                <a:latin typeface="Segoe UI" panose="020B0502040204020203" pitchFamily="34" charset="0"/>
              </a:rPr>
            </a:br>
            <a:r>
              <a:rPr lang="pl-PL" sz="1800" b="0" i="0" dirty="0">
                <a:effectLst/>
                <a:latin typeface="Calibri" panose="020F0502020204030204" pitchFamily="34" charset="0"/>
              </a:rPr>
              <a:t>Życzę Ci wszystkiego najlepszego z okazji Twoich urodzin. Dzięki Tobie teraz mogę otworzyć swoją firmę w innych krajach! I to dzięki Tobie, ponieważ to Ty zatrzymałaś wojnę między innymi. Wszyscy są Tobie wdzięczni, bo zakończyłaś wojnę i nikt nie walczy. Dzięki Tobie Polska jest wolna.   </a:t>
            </a:r>
            <a:br>
              <a:rPr lang="pl-PL" sz="1800" b="0" i="0" dirty="0">
                <a:effectLst/>
                <a:latin typeface="Segoe UI" panose="020B0502040204020203" pitchFamily="34" charset="0"/>
              </a:rPr>
            </a:br>
            <a:r>
              <a:rPr lang="pl-PL" sz="1800" b="0" i="0" dirty="0">
                <a:effectLst/>
                <a:latin typeface="Calibri" panose="020F0502020204030204" pitchFamily="34" charset="0"/>
              </a:rPr>
              <a:t> Pozdrawiam </a:t>
            </a:r>
            <a:br>
              <a:rPr lang="pl-PL" sz="1800" b="0" i="0" dirty="0">
                <a:effectLst/>
                <a:latin typeface="Segoe UI" panose="020B0502040204020203" pitchFamily="34" charset="0"/>
              </a:rPr>
            </a:br>
            <a:r>
              <a:rPr lang="pl-PL" sz="1800" b="0" i="0" dirty="0">
                <a:effectLst/>
                <a:latin typeface="Calibri" panose="020F0502020204030204" pitchFamily="34" charset="0"/>
              </a:rPr>
              <a:t>Ksawery </a:t>
            </a:r>
            <a:br>
              <a:rPr lang="pl-PL" sz="1800" b="0" i="0" dirty="0">
                <a:effectLst/>
                <a:latin typeface="Segoe UI" panose="020B0502040204020203" pitchFamily="34" charset="0"/>
              </a:rPr>
            </a:br>
            <a:endParaRPr lang="pl-PL" sz="1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767879-2BD0-41ED-BA8A-E5EC5BFD9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5266080" cy="985075"/>
          </a:xfrm>
        </p:spPr>
        <p:txBody>
          <a:bodyPr>
            <a:normAutofit/>
          </a:bodyPr>
          <a:lstStyle/>
          <a:p>
            <a:r>
              <a:rPr lang="pl-PL" i="1" dirty="0"/>
              <a:t>List do Konstytucji </a:t>
            </a:r>
            <a:r>
              <a:rPr lang="pl-PL" dirty="0"/>
              <a:t>– Ksawery </a:t>
            </a:r>
            <a:r>
              <a:rPr lang="pl-PL" dirty="0" err="1"/>
              <a:t>Sudek</a:t>
            </a:r>
            <a:r>
              <a:rPr lang="pl-PL" dirty="0"/>
              <a:t> </a:t>
            </a:r>
            <a:endParaRPr lang="pl-PL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7B0098-64CB-4CA2-913F-B6361A640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-1"/>
            <a:ext cx="3458738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F058BB3D-7B21-46A3-B0D6-AB9D1578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58139" y="-22647"/>
            <a:ext cx="3428989" cy="3474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1D6B41-589D-4DD8-9A1B-34C4CF07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493" y="3434976"/>
            <a:ext cx="3456507" cy="34289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E55F008-418D-4A3D-9F43-E50DF4BA7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3429002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3A964CF-9B08-4310-A326-19181F907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35493" y="5139536"/>
            <a:ext cx="3456020" cy="1718477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56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642">
        <p159:morph option="byObject"/>
      </p:transition>
    </mc:Choice>
    <mc:Fallback>
      <p:transition spd="slow" advTm="7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8C267-D4C5-4341-94DF-E0350EC2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3 Maja – </a:t>
            </a:r>
            <a:r>
              <a:rPr lang="pl-PL" dirty="0"/>
              <a:t>Daria </a:t>
            </a:r>
            <a:r>
              <a:rPr lang="pl-PL" dirty="0" err="1"/>
              <a:t>Waśk</a:t>
            </a:r>
            <a:endParaRPr lang="pl-PL" i="1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AA6D13D-B528-493B-A0FF-C851138365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362" y="2427315"/>
          <a:ext cx="10153704" cy="403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5E0AB5B-961B-470B-9753-C4241E537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91255" y="11043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30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842">
        <p159:morph option="byObject"/>
      </p:transition>
    </mc:Choice>
    <mc:Fallback>
      <p:transition spd="slow" advTm="68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1948C2-E4DD-4B0F-BD79-CB28ED230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DE5D5A-749F-4A01-A5A8-18EA0492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484670" cy="1507375"/>
          </a:xfrm>
        </p:spPr>
        <p:txBody>
          <a:bodyPr>
            <a:normAutofit/>
          </a:bodyPr>
          <a:lstStyle/>
          <a:p>
            <a:r>
              <a:rPr lang="pl-PL" i="1" dirty="0"/>
              <a:t>Początek maja </a:t>
            </a:r>
            <a:r>
              <a:rPr lang="pl-PL" dirty="0"/>
              <a:t>– Wojciech Wąsik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FACE7A-7BA5-4D83-AB50-BD7ED030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484670" cy="3505855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110000"/>
              </a:lnSpc>
              <a:buNone/>
            </a:pPr>
            <a:r>
              <a:rPr lang="pl-PL" sz="1300" b="0" i="0" dirty="0">
                <a:effectLst/>
                <a:latin typeface="Calibri" panose="020F0502020204030204" pitchFamily="34" charset="0"/>
              </a:rPr>
              <a:t>Każdy obywatel o tym wie </a:t>
            </a:r>
            <a:endParaRPr lang="pl-PL" sz="13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300" b="0" i="0" dirty="0">
                <a:effectLst/>
                <a:latin typeface="Calibri" panose="020F0502020204030204" pitchFamily="34" charset="0"/>
              </a:rPr>
              <a:t>Że Polska ma konstytucje </a:t>
            </a:r>
            <a:endParaRPr lang="pl-PL" sz="13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300" b="0" i="0" dirty="0">
                <a:effectLst/>
                <a:latin typeface="Calibri" panose="020F0502020204030204" pitchFamily="34" charset="0"/>
              </a:rPr>
              <a:t>Którą trzeba szanować </a:t>
            </a:r>
            <a:endParaRPr lang="pl-PL" sz="13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300" b="0" i="0" dirty="0">
                <a:effectLst/>
                <a:latin typeface="Calibri" panose="020F0502020204030204" pitchFamily="34" charset="0"/>
              </a:rPr>
              <a:t>Tak jak przyrodę która nas otacza a </a:t>
            </a:r>
            <a:endParaRPr lang="pl-PL" sz="13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300" b="0" i="0" dirty="0">
                <a:effectLst/>
                <a:latin typeface="Calibri" panose="020F0502020204030204" pitchFamily="34" charset="0"/>
              </a:rPr>
              <a:t>Wiosna już się rozgościła </a:t>
            </a:r>
            <a:endParaRPr lang="pl-PL" sz="13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300" b="0" i="0" dirty="0">
                <a:effectLst/>
                <a:latin typeface="Calibri" panose="020F0502020204030204" pitchFamily="34" charset="0"/>
              </a:rPr>
              <a:t>Ptaki zaczęły pięknie śpiewać </a:t>
            </a:r>
            <a:endParaRPr lang="pl-PL" sz="13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300" b="0" i="0" dirty="0">
                <a:effectLst/>
                <a:latin typeface="Calibri" panose="020F0502020204030204" pitchFamily="34" charset="0"/>
              </a:rPr>
              <a:t>A rośliny ładnie kwitnąć </a:t>
            </a:r>
            <a:endParaRPr lang="pl-PL" sz="13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300" b="0" i="0" dirty="0">
                <a:effectLst/>
                <a:latin typeface="Calibri" panose="020F0502020204030204" pitchFamily="34" charset="0"/>
              </a:rPr>
              <a:t>Trawa już jest zielona </a:t>
            </a:r>
            <a:endParaRPr lang="pl-PL" sz="13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300" b="0" i="0" dirty="0">
                <a:effectLst/>
                <a:latin typeface="Calibri" panose="020F0502020204030204" pitchFamily="34" charset="0"/>
              </a:rPr>
              <a:t>I tęcza kolorowa </a:t>
            </a:r>
            <a:endParaRPr lang="pl-PL" sz="13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300" b="0" i="0" dirty="0">
                <a:effectLst/>
                <a:latin typeface="Calibri" panose="020F0502020204030204" pitchFamily="34" charset="0"/>
              </a:rPr>
              <a:t>Najlepiej kiedy powracają lepsze co rok </a:t>
            </a:r>
            <a:endParaRPr lang="pl-PL" sz="1300" b="0" i="0" dirty="0">
              <a:effectLst/>
              <a:latin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pl-PL" sz="13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F28E32-1DC4-476E-A298-6C206688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0"/>
            <a:ext cx="3456507" cy="3436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34">
            <a:extLst>
              <a:ext uri="{FF2B5EF4-FFF2-40B4-BE49-F238E27FC236}">
                <a16:creationId xmlns:a16="http://schemas.microsoft.com/office/drawing/2014/main" id="{59AD7FA5-98A4-4D87-9F03-9F3E6B19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743880" y="-11926"/>
            <a:ext cx="3428987" cy="3467355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624B2-894D-4F7A-B2F3-393D6564D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4696" y="3434976"/>
            <a:ext cx="3467300" cy="3428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735368-17CD-48E3-B886-DF9A79A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3434976"/>
            <a:ext cx="3467303" cy="172551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31CD95-4390-46E7-8713-223CE3CA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24696" y="5160552"/>
            <a:ext cx="3467303" cy="1690189"/>
          </a:xfrm>
          <a:custGeom>
            <a:avLst/>
            <a:gdLst>
              <a:gd name="connsiteX0" fmla="*/ 3423466 w 3423466"/>
              <a:gd name="connsiteY0" fmla="*/ 0 h 1718483"/>
              <a:gd name="connsiteX1" fmla="*/ 1710280 w 3423466"/>
              <a:gd name="connsiteY1" fmla="*/ 0 h 1718483"/>
              <a:gd name="connsiteX2" fmla="*/ 1710280 w 3423466"/>
              <a:gd name="connsiteY2" fmla="*/ 1 h 1718483"/>
              <a:gd name="connsiteX3" fmla="*/ 0 w 3423466"/>
              <a:gd name="connsiteY3" fmla="*/ 1 h 1718483"/>
              <a:gd name="connsiteX4" fmla="*/ 1538022 w 3423466"/>
              <a:gd name="connsiteY4" fmla="*/ 1709611 h 1718483"/>
              <a:gd name="connsiteX5" fmla="*/ 1710280 w 3423466"/>
              <a:gd name="connsiteY5" fmla="*/ 1718336 h 1718483"/>
              <a:gd name="connsiteX6" fmla="*/ 1710280 w 3423466"/>
              <a:gd name="connsiteY6" fmla="*/ 1718482 h 1718483"/>
              <a:gd name="connsiteX7" fmla="*/ 1711723 w 3423466"/>
              <a:gd name="connsiteY7" fmla="*/ 1718409 h 1718483"/>
              <a:gd name="connsiteX8" fmla="*/ 1713186 w 3423466"/>
              <a:gd name="connsiteY8" fmla="*/ 1718483 h 1718483"/>
              <a:gd name="connsiteX9" fmla="*/ 1713186 w 3423466"/>
              <a:gd name="connsiteY9" fmla="*/ 1718335 h 1718483"/>
              <a:gd name="connsiteX10" fmla="*/ 1885444 w 3423466"/>
              <a:gd name="connsiteY10" fmla="*/ 1709610 h 1718483"/>
              <a:gd name="connsiteX11" fmla="*/ 3423466 w 3423466"/>
              <a:gd name="connsiteY11" fmla="*/ 0 h 17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3466" h="1718483">
                <a:moveTo>
                  <a:pt x="3423466" y="0"/>
                </a:moveTo>
                <a:lnTo>
                  <a:pt x="1710280" y="0"/>
                </a:lnTo>
                <a:lnTo>
                  <a:pt x="1710280" y="1"/>
                </a:lnTo>
                <a:lnTo>
                  <a:pt x="0" y="1"/>
                </a:lnTo>
                <a:cubicBezTo>
                  <a:pt x="0" y="889774"/>
                  <a:pt x="674138" y="1621607"/>
                  <a:pt x="1538022" y="1709611"/>
                </a:cubicBezTo>
                <a:lnTo>
                  <a:pt x="1710280" y="1718336"/>
                </a:lnTo>
                <a:lnTo>
                  <a:pt x="1710280" y="1718482"/>
                </a:lnTo>
                <a:lnTo>
                  <a:pt x="1711723" y="1718409"/>
                </a:lnTo>
                <a:lnTo>
                  <a:pt x="1713186" y="1718483"/>
                </a:lnTo>
                <a:lnTo>
                  <a:pt x="1713186" y="1718335"/>
                </a:lnTo>
                <a:lnTo>
                  <a:pt x="1885444" y="1709610"/>
                </a:lnTo>
                <a:cubicBezTo>
                  <a:pt x="2749328" y="1621606"/>
                  <a:pt x="3423466" y="889773"/>
                  <a:pt x="34234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6C375BAB-EA47-43A9-8221-ACC44F4D9C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35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778">
        <p159:morph option="byObject"/>
      </p:transition>
    </mc:Choice>
    <mc:Fallback>
      <p:transition spd="slow" advTm="6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6D3C10-7ADB-429F-94EC-5C90122D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34" y="5129652"/>
            <a:ext cx="6608086" cy="1507375"/>
          </a:xfrm>
        </p:spPr>
        <p:txBody>
          <a:bodyPr>
            <a:normAutofit/>
          </a:bodyPr>
          <a:lstStyle/>
          <a:p>
            <a:r>
              <a:rPr lang="pl-PL" i="1" dirty="0"/>
              <a:t>O Konstytucji 3 Maja – </a:t>
            </a:r>
            <a:r>
              <a:rPr lang="pl-PL" dirty="0"/>
              <a:t>Jakub Żak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2A8C31-8843-46A5-B21F-62498EE7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539931"/>
            <a:ext cx="10650583" cy="573894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200" dirty="0"/>
              <a:t>Przed 230-stu laty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200" dirty="0"/>
              <a:t>Na zamku królewskim w Warszawie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200" dirty="0"/>
              <a:t>Zebrali się król i senat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200" dirty="0"/>
              <a:t>Oddani wielkiej sprawie.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200" dirty="0"/>
              <a:t>Spisali tam nowe prawa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200" dirty="0"/>
              <a:t>Od wtedy obowiązujące,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200" dirty="0"/>
              <a:t>Stworzono konstytucję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200" dirty="0"/>
              <a:t>Oświecenie </a:t>
            </a:r>
            <a:r>
              <a:rPr lang="pl-PL" sz="1200" dirty="0" err="1"/>
              <a:t>niosiącą</a:t>
            </a:r>
            <a:r>
              <a:rPr lang="pl-PL" sz="12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500" dirty="0"/>
          </a:p>
          <a:p>
            <a:pPr marL="0" indent="0">
              <a:lnSpc>
                <a:spcPct val="110000"/>
              </a:lnSpc>
              <a:buNone/>
            </a:pPr>
            <a:endParaRPr lang="pl-PL" sz="500" dirty="0"/>
          </a:p>
          <a:p>
            <a:pPr marL="0" indent="0">
              <a:lnSpc>
                <a:spcPct val="110000"/>
              </a:lnSpc>
              <a:buNone/>
            </a:pPr>
            <a:endParaRPr lang="pl-PL" sz="5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DA22DB9-6D0C-4F06-AD81-068B5C789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88" y="579120"/>
            <a:ext cx="5981700" cy="4667250"/>
          </a:xfrm>
          <a:prstGeom prst="rect">
            <a:avLst/>
          </a:prstGeom>
        </p:spPr>
      </p:pic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7C319C3A-7E98-4FF3-847A-72B73B9AE9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5546" y="22447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4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107">
        <p159:morph option="byObject"/>
      </p:transition>
    </mc:Choice>
    <mc:Fallback>
      <p:transition spd="slow" advTm="5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BFCDB-B6D1-48AE-9D82-4A715A97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Ona coś mówi…</a:t>
            </a:r>
            <a:r>
              <a:rPr lang="pl-PL" dirty="0"/>
              <a:t> - Ewelina Wieczorek 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C9BB01-51EC-4C62-8313-E1457BE83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10121861" cy="41824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Amasis MT Pro Black" panose="020B0604020202020204" pitchFamily="18" charset="-18"/>
                <a:cs typeface="Aldhabi" panose="020B0604020202020204" pitchFamily="2" charset="-78"/>
              </a:rPr>
              <a:t>Kochaj, bo nie każdy potrafi, </a:t>
            </a:r>
          </a:p>
          <a:p>
            <a:pPr marL="0" indent="0">
              <a:buNone/>
            </a:pPr>
            <a:r>
              <a:rPr lang="pl-PL" dirty="0">
                <a:latin typeface="Amasis MT Pro Black" panose="020B0604020202020204" pitchFamily="18" charset="-18"/>
                <a:cs typeface="Aldhabi" panose="020B0604020202020204" pitchFamily="2" charset="-78"/>
              </a:rPr>
              <a:t>Opowiadaj, bo nie każdy może,</a:t>
            </a:r>
          </a:p>
          <a:p>
            <a:pPr marL="0" indent="0">
              <a:buNone/>
            </a:pPr>
            <a:r>
              <a:rPr lang="pl-PL" dirty="0">
                <a:latin typeface="Amasis MT Pro Black" panose="020B0604020202020204" pitchFamily="18" charset="-18"/>
                <a:cs typeface="Aldhabi" panose="020B0604020202020204" pitchFamily="2" charset="-78"/>
              </a:rPr>
              <a:t>Naucz się, bo nie każdy chce,</a:t>
            </a:r>
          </a:p>
          <a:p>
            <a:pPr marL="0" indent="0">
              <a:buNone/>
            </a:pPr>
            <a:r>
              <a:rPr lang="pl-PL" dirty="0">
                <a:latin typeface="Amasis MT Pro Black" panose="020B0604020202020204" pitchFamily="18" charset="-18"/>
                <a:cs typeface="Aldhabi" panose="020B0604020202020204" pitchFamily="2" charset="-78"/>
              </a:rPr>
              <a:t>Słuchaj, bo (ONA) chce Ci coś powiedzieć, </a:t>
            </a:r>
          </a:p>
          <a:p>
            <a:pPr marL="0" indent="0">
              <a:buNone/>
            </a:pPr>
            <a:r>
              <a:rPr lang="pl-PL" dirty="0">
                <a:latin typeface="Amasis MT Pro Black" panose="020B0604020202020204" pitchFamily="18" charset="-18"/>
                <a:cs typeface="Aldhabi" panose="020B0604020202020204" pitchFamily="2" charset="-78"/>
              </a:rPr>
              <a:t>Ty trwaj, bo Cię potrzebuje!</a:t>
            </a:r>
          </a:p>
          <a:p>
            <a:pPr marL="0" indent="0">
              <a:buNone/>
            </a:pPr>
            <a:r>
              <a:rPr lang="pl-PL" dirty="0">
                <a:latin typeface="Amasis MT Pro Black" panose="020B0604020202020204" pitchFamily="18" charset="-18"/>
                <a:cs typeface="Aldhabi" panose="020B0604020202020204" pitchFamily="2" charset="-78"/>
              </a:rPr>
              <a:t>Tłumacz, bo nie każdy rozumie,</a:t>
            </a:r>
          </a:p>
          <a:p>
            <a:pPr marL="0" indent="0">
              <a:buNone/>
            </a:pPr>
            <a:r>
              <a:rPr lang="pl-PL" dirty="0">
                <a:latin typeface="Amasis MT Pro Black" panose="020B0604020202020204" pitchFamily="18" charset="-18"/>
                <a:cs typeface="Aldhabi" panose="020B0604020202020204" pitchFamily="2" charset="-78"/>
              </a:rPr>
              <a:t>Ułóż, bo ktoś może podzielić, </a:t>
            </a:r>
          </a:p>
          <a:p>
            <a:pPr marL="0" indent="0">
              <a:buNone/>
            </a:pPr>
            <a:r>
              <a:rPr lang="pl-PL" dirty="0">
                <a:latin typeface="Amasis MT Pro Black" panose="020B0604020202020204" pitchFamily="18" charset="-18"/>
                <a:cs typeface="Aldhabi" panose="020B0604020202020204" pitchFamily="2" charset="-78"/>
              </a:rPr>
              <a:t>Czuwaj, bo jesteś Jej harcerzem,</a:t>
            </a:r>
          </a:p>
          <a:p>
            <a:pPr marL="0" indent="0">
              <a:buNone/>
            </a:pPr>
            <a:r>
              <a:rPr lang="pl-PL" dirty="0">
                <a:latin typeface="Amasis MT Pro Black" panose="020B0604020202020204" pitchFamily="18" charset="-18"/>
                <a:cs typeface="Aldhabi" panose="020B0604020202020204" pitchFamily="2" charset="-78"/>
              </a:rPr>
              <a:t>Jedź, gdy Ona wzywa,</a:t>
            </a:r>
          </a:p>
          <a:p>
            <a:pPr marL="0" indent="0">
              <a:buNone/>
            </a:pPr>
            <a:r>
              <a:rPr lang="pl-PL" dirty="0">
                <a:latin typeface="Amasis MT Pro Black" panose="020B0604020202020204" pitchFamily="18" charset="-18"/>
                <a:cs typeface="Aldhabi" panose="020B0604020202020204" pitchFamily="2" charset="-78"/>
              </a:rPr>
              <a:t>Alarmuj, bo ostrzeżeniem jest Bóg…</a:t>
            </a:r>
          </a:p>
        </p:txBody>
      </p:sp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ED005B5-17BB-4E18-98BF-C720C1D558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0868" y="33215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99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788">
        <p159:morph option="byObject"/>
      </p:transition>
    </mc:Choice>
    <mc:Fallback>
      <p:transition spd="slow" advTm="8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842243-8D8F-4D37-8FC3-09A660E7A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8B18D8-4FC7-4E4E-8245-78267B13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48" y="2104466"/>
            <a:ext cx="2318028" cy="3213846"/>
          </a:xfrm>
        </p:spPr>
        <p:txBody>
          <a:bodyPr anchor="b">
            <a:normAutofit/>
          </a:bodyPr>
          <a:lstStyle/>
          <a:p>
            <a:r>
              <a:rPr lang="pl-PL" sz="2200"/>
              <a:t>Dziękujemy, że poświęciłeś/aś chwilę…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F53E3-0DDC-4270-9698-6F5D68343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074" y="0"/>
            <a:ext cx="8707926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A9DE988-2EB5-4393-BA8F-916B24994C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01071"/>
              </p:ext>
            </p:extLst>
          </p:nvPr>
        </p:nvGraphicFramePr>
        <p:xfrm>
          <a:off x="4505325" y="942975"/>
          <a:ext cx="660931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353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041">
        <p159:morph option="byObject"/>
      </p:transition>
    </mc:Choice>
    <mc:Fallback>
      <p:transition spd="slow" advTm="6041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ADD3E-6417-4F25-966A-9C6D995BF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9BE0E5-4018-444B-9622-8A086FB65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WIWAT MAJ, TRZECI MAJ!</a:t>
            </a:r>
          </a:p>
        </p:txBody>
      </p:sp>
      <p:pic>
        <p:nvPicPr>
          <p:cNvPr id="4" name="Multimedia online 3" title="Mazurek 3 maja - Witaj majowa jutrzenko">
            <a:hlinkClick r:id="" action="ppaction://media"/>
            <a:extLst>
              <a:ext uri="{FF2B5EF4-FFF2-40B4-BE49-F238E27FC236}">
                <a16:creationId xmlns:a16="http://schemas.microsoft.com/office/drawing/2014/main" id="{87DB2EBE-90B3-4EF7-A7EF-9CA9738AFC9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2307771" y="920932"/>
            <a:ext cx="8063403" cy="3912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069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344">
        <p159:morph option="byObject"/>
      </p:transition>
    </mc:Choice>
    <mc:Fallback>
      <p:transition spd="slow" advTm="73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6343" objId="4"/>
        <p14:pauseEvt time="7344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0E99B8-3DB8-4877-B08E-06748CFD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608086" cy="1507375"/>
          </a:xfrm>
        </p:spPr>
        <p:txBody>
          <a:bodyPr>
            <a:normAutofit/>
          </a:bodyPr>
          <a:lstStyle/>
          <a:p>
            <a:r>
              <a:rPr lang="pl-PL" dirty="0"/>
              <a:t>Przypomnijmy sobie…Cóż to za dzień?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5832FC-4EBD-4815-BD61-72607375D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608086" cy="35058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100" dirty="0"/>
              <a:t>Konstytucja 3 maja, właśc. Ustawa Rządowa z dnia 3 maja – uchwalona 3 maja 1791 roku ustawa regulująca ustrój prawny Rzeczypospolitej Obojga Narodów. Powszechnie przyjmuje się, że Konstytucja 3 maja była pierwszą w Europie i drugą na świecie (po konstytucji amerykańskiej z 1787 r.) nowoczesną, spisaną konstytucją.</a:t>
            </a:r>
          </a:p>
          <a:p>
            <a:pPr>
              <a:lnSpc>
                <a:spcPct val="110000"/>
              </a:lnSpc>
            </a:pPr>
            <a:endParaRPr lang="pl-PL" sz="1100" dirty="0"/>
          </a:p>
          <a:p>
            <a:pPr>
              <a:lnSpc>
                <a:spcPct val="110000"/>
              </a:lnSpc>
            </a:pPr>
            <a:r>
              <a:rPr lang="pl-PL" sz="1100" dirty="0"/>
              <a:t>Uchwalona przez króla Stanisława Augusta Poniatowskiego </a:t>
            </a:r>
            <a:r>
              <a:rPr lang="pl-PL" sz="1100" i="1" dirty="0"/>
              <a:t>wraz ze stanami </a:t>
            </a:r>
            <a:r>
              <a:rPr lang="pl-PL" sz="1100" i="1" dirty="0" err="1"/>
              <a:t>skonfederowanemi</a:t>
            </a:r>
            <a:r>
              <a:rPr lang="pl-PL" sz="1100" i="1" dirty="0"/>
              <a:t> w liczbie </a:t>
            </a:r>
            <a:r>
              <a:rPr lang="pl-PL" sz="1100" i="1" dirty="0" err="1"/>
              <a:t>podwóyney</a:t>
            </a:r>
            <a:r>
              <a:rPr lang="pl-PL" sz="1100" i="1" dirty="0"/>
              <a:t> naród Polski </a:t>
            </a:r>
            <a:r>
              <a:rPr lang="pl-PL" sz="1100" i="1" dirty="0" err="1"/>
              <a:t>reprezentującemi</a:t>
            </a:r>
            <a:r>
              <a:rPr lang="pl-PL" sz="1100" dirty="0"/>
              <a:t>. Została zaprojektowana w celu zlikwidowania obecnych od dawna wad opartego na wolnej elekcji i demokracji szlacheckiej systemu politycznego Rzeczypospolitej Obojga Narodów. Konstytucja zmieniła ustrój państwa na monarchię dziedziczną, ograniczyła znacząco demokrację szlachecką, odbierając prawo głosu i decyzji w sprawach państwa szlachcie nieposiadającej ziemi (gołocie), wprowadziła częściowe zrównanie praw osobistych mieszczan i szlachty oraz stawiała chłopów pod ochroną państwa, w ten sposób łagodząc nadużycia pańszczyzny. Konstytucja formalnie zniosła liberum veto.</a:t>
            </a:r>
          </a:p>
          <a:p>
            <a:pPr>
              <a:lnSpc>
                <a:spcPct val="110000"/>
              </a:lnSpc>
            </a:pPr>
            <a:r>
              <a:rPr lang="pl-PL" sz="1100" dirty="0"/>
              <a:t> Źródło: https://pl.wikipedia.org/wiki/Konstytucja_3_maja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72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454">
        <p159:morph option="byObject"/>
      </p:transition>
    </mc:Choice>
    <mc:Fallback>
      <p:transition spd="slow" advTm="745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FD6923-36BC-4856-9699-5FAFB33B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608086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3000"/>
              <a:t>W tym roku obchodzimy dwieście trzydziestą rocznicę uchwalenia Konstytucji 3 Maja.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099F78-ABE4-4A4E-A282-4F262BAC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608086" cy="3505855"/>
          </a:xfrm>
        </p:spPr>
        <p:txBody>
          <a:bodyPr>
            <a:normAutofit/>
          </a:bodyPr>
          <a:lstStyle/>
          <a:p>
            <a:r>
              <a:rPr lang="pl-PL" dirty="0"/>
              <a:t>Z tej okazji uczniowie klasy 5a oraz wychowawczyni Pani Ewelina Wieczorek podzielą się swoją twórczością oraz listami napisanymi specjalnie do Konstytucji. Co prawda (jeszcze) nie spotkamy się w szkole, ale nie możemy pozwolić aby tak ważne święto (święto wolności) umknęło pod symbolicznym znaczeniem „majówki”…</a:t>
            </a:r>
          </a:p>
          <a:p>
            <a:r>
              <a:rPr lang="pl-PL" dirty="0"/>
              <a:t>Zapoznajmy się z tym, co nasza społeczność zechciała Jej przekazać…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00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472">
        <p159:morph option="byObject"/>
      </p:transition>
    </mc:Choice>
    <mc:Fallback>
      <p:transition spd="slow" advTm="647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BACC89-F627-4E52-8D10-DE7501AA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D7FFC3-D920-4801-9579-72290BB3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3313368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Posłuchaj…Zaśpiewaj…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EE74FF0-7700-45E2-84A7-B21E79E4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24981" y="-2261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ultimedia online 3" title="Flaga - polska piosenka patriotyczna - Dzień Flagi">
            <a:hlinkClick r:id="" action="ppaction://media"/>
            <a:extLst>
              <a:ext uri="{FF2B5EF4-FFF2-40B4-BE49-F238E27FC236}">
                <a16:creationId xmlns:a16="http://schemas.microsoft.com/office/drawing/2014/main" id="{E8D9BEA3-0CBA-460C-A12D-52C0F5143529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371405" y="1012715"/>
            <a:ext cx="3698214" cy="20894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322D4C-51DD-4EED-8CC9-4BF4C328B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0469" y="3398831"/>
            <a:ext cx="3445639" cy="34766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573A88-E4E0-4FBC-A3A1-6AF76F5BC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218" y="3396852"/>
            <a:ext cx="3452313" cy="34872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1C2F2A87-29FA-4731-9D9C-CA3CAC2CF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27072" y="3393067"/>
            <a:ext cx="3443678" cy="348618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CFB658-99C3-4625-9743-A64A6E43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23293" y="3414319"/>
            <a:ext cx="3487248" cy="344367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Multimedia online 4" title="Tu wszędzie jest moja ojczyzna - Piękna Piosenka Patriotyczna">
            <a:hlinkClick r:id="" action="ppaction://media"/>
            <a:extLst>
              <a:ext uri="{FF2B5EF4-FFF2-40B4-BE49-F238E27FC236}">
                <a16:creationId xmlns:a16="http://schemas.microsoft.com/office/drawing/2014/main" id="{17C2FD8B-5C55-4F29-A21B-35B0944F52A2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7180655" y="3606265"/>
            <a:ext cx="4079714" cy="3059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476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582">
        <p159:morph option="byObject"/>
      </p:transition>
    </mc:Choice>
    <mc:Fallback>
      <p:transition spd="slow" advTm="10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5993" objId="4"/>
        <p14:playEvt time="9392" objId="5"/>
        <p14:pauseEvt time="10582" objId="4"/>
        <p14:pauseEvt time="10582" objId="5"/>
        <p14:stopEvt time="10582" objId="4"/>
        <p14:stopEvt time="10582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8D6E90-577B-4973-B60A-2700290E6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92798F-3760-4A27-AFFF-C1EE066F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2628969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/>
              <a:t>Oda do Konstytucji </a:t>
            </a:r>
            <a:r>
              <a:rPr lang="en-US" sz="2400"/>
              <a:t>– Julia Banasik </a:t>
            </a:r>
            <a:endParaRPr lang="en-US" sz="2400" i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58BF1D6-7069-44AF-9ADD-A9E32012C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49783" y="348344"/>
            <a:ext cx="6752501" cy="6373690"/>
          </a:xfrm>
          <a:prstGeom prst="rect">
            <a:avLst/>
          </a:prstGeom>
        </p:spPr>
      </p:pic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E905597-2CE8-4BF5-8794-E171445C39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1936" y="15247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3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955">
        <p159:morph option="byObject"/>
      </p:transition>
    </mc:Choice>
    <mc:Fallback>
      <p:transition spd="slow" advTm="89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BA267D3-CCC7-4260-8127-53F80B997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8DF975-D58D-4933-A596-87FDDEF2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37" y="941298"/>
            <a:ext cx="3566357" cy="3128682"/>
          </a:xfrm>
        </p:spPr>
        <p:txBody>
          <a:bodyPr anchor="t">
            <a:normAutofit/>
          </a:bodyPr>
          <a:lstStyle/>
          <a:p>
            <a:r>
              <a:rPr lang="pl-PL" i="1" dirty="0"/>
              <a:t>3 Maja </a:t>
            </a:r>
            <a:r>
              <a:rPr lang="pl-PL" dirty="0"/>
              <a:t>– Zuzanna Czaplińska 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39FAD8-CC01-43B5-B267-F91B0D848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88" y="937102"/>
            <a:ext cx="6248895" cy="4383835"/>
          </a:xfrm>
        </p:spPr>
        <p:txBody>
          <a:bodyPr>
            <a:normAutofit fontScale="92500" lnSpcReduction="10000"/>
          </a:bodyPr>
          <a:lstStyle/>
          <a:p>
            <a:pPr marL="0" indent="0" rtl="0" fontAlgn="base">
              <a:lnSpc>
                <a:spcPct val="110000"/>
              </a:lnSpc>
              <a:buNone/>
            </a:pPr>
            <a:r>
              <a:rPr lang="pl-PL" sz="1200" b="0" i="0" dirty="0">
                <a:effectLst/>
                <a:latin typeface="Calibri" panose="020F0502020204030204" pitchFamily="34" charset="0"/>
              </a:rPr>
              <a:t>Chodź jesteś bardzo stara i masz już tyle lat,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wciąż czcimy Twoje święto, jak za dawnych lat. </a:t>
            </a:r>
            <a:endParaRPr lang="pl-PL" sz="12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200" b="0" i="0" dirty="0">
                <a:effectLst/>
                <a:latin typeface="Calibri" panose="020F0502020204030204" pitchFamily="34" charset="0"/>
              </a:rPr>
              <a:t>To Poniatowski Cię uchwalił roku pamiętnego,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zniósł liberum veto, dając nadzieje na początek czegoś nowego.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Byłaś drugą na świecie, lecz pierwszą w Europie,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Choć w Imperium Rosyjskim wzbudziłaś złe emocje.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Dobrze, aby Polacy o swój naród dbali ,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wywieszali biało-czerwone flagi i świętowali.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Dziś- po ulicach można z dumą i powagą kroczyć,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w naszych sercach błysnął ogień pełen chwały i mocy.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Mówisz nam o naszych prawach oraz obowiązkach,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Jesteś dumą narodu, jesteś najważniejsza!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W tym wspaniałym maju jest jak w raju,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Pachną łąki, pachną drzewa-nic mi więcej nie potrzeba.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Być patriotą-ważna sprawa, każdy może o to dbać,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uczyć się historii trzeba, o ojczysty język dbać.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endParaRPr lang="pl-PL" sz="1200" b="0" i="0" dirty="0">
              <a:effectLst/>
              <a:latin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pl-PL" sz="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21CB08-76F0-4C77-AA9B-6D5720938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146188"/>
            <a:ext cx="3623149" cy="1715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9D3072-33D8-4A93-A3EC-7C79C02D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99" y="5146191"/>
            <a:ext cx="1721799" cy="1701630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1668EE-1091-4A2B-A85D-58D1B0D02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623152" y="5146185"/>
            <a:ext cx="1715077" cy="17150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34">
            <a:extLst>
              <a:ext uri="{FF2B5EF4-FFF2-40B4-BE49-F238E27FC236}">
                <a16:creationId xmlns:a16="http://schemas.microsoft.com/office/drawing/2014/main" id="{DB90578B-9C73-4314-9DA2-6718A36F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621087" y="5146183"/>
            <a:ext cx="1715079" cy="171507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190391-F313-439F-B2BF-9F00E5AC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336166" y="5146186"/>
            <a:ext cx="6861695" cy="1715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CEB90DD-57D5-4A21-9E3B-61276875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7004" y="5107136"/>
            <a:ext cx="1750856" cy="1750864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8427522-13FF-46E4-AD69-4ED9CD5C6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34308" y="24547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8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899">
        <p159:morph option="byObject"/>
      </p:transition>
    </mc:Choice>
    <mc:Fallback>
      <p:transition spd="slow" advTm="78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A5AB23-472A-4012-BCB6-103D5488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pl-PL" dirty="0"/>
              <a:t>List	- Michał </a:t>
            </a:r>
            <a:r>
              <a:rPr lang="pl-PL" dirty="0" err="1"/>
              <a:t>Korneluk</a:t>
            </a:r>
            <a:r>
              <a:rPr lang="pl-PL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F2DF9C-A794-4D7D-901A-DEBB28254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908B2461-0C7A-4A59-9391-0A8C0B89C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6" r="-1" b="5698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2278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473">
        <p159:morph option="byObject"/>
      </p:transition>
    </mc:Choice>
    <mc:Fallback>
      <p:transition spd="slow" advTm="747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6950629-9A9C-45E9-B9E2-FBAC4039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608086" cy="1507375"/>
          </a:xfrm>
        </p:spPr>
        <p:txBody>
          <a:bodyPr>
            <a:normAutofit/>
          </a:bodyPr>
          <a:lstStyle/>
          <a:p>
            <a:r>
              <a:rPr lang="pl-PL" i="1" dirty="0"/>
              <a:t>Konstytucja 3 Maja </a:t>
            </a:r>
            <a:r>
              <a:rPr lang="pl-PL" dirty="0"/>
              <a:t>– Łucja Kwaśniewska 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FCB2E6-408B-4DDB-8D30-4F626F0E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699392" cy="3974535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Konstytucja to skład praw,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Do których każdy musi dostosować się za nas.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Pomaga w rozstrzygnięciu wszystkich spraw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w rządzie ,w sejmie oraz u was. 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Uchwalona trzeciego maja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Pierwsza w Europie, druga na świecie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Przez Augusta Poniatowskiego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W stolicy państwa jego.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 Prawa ważne są w niej zawarte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Jedenaście rozdziałów mieści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Każdy istotny jest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 marL="0" indent="0" rtl="0" fontAlgn="base">
              <a:lnSpc>
                <a:spcPct val="110000"/>
              </a:lnSpc>
              <a:buNone/>
            </a:pPr>
            <a:r>
              <a:rPr lang="pl-PL" sz="1100" b="0" i="0" dirty="0">
                <a:effectLst/>
                <a:latin typeface="Calibri" panose="020F0502020204030204" pitchFamily="34" charset="0"/>
              </a:rPr>
              <a:t>w polityce i gdzie chcesz. </a:t>
            </a:r>
            <a:endParaRPr lang="pl-PL" sz="1100" b="0" i="0" dirty="0">
              <a:effectLst/>
              <a:latin typeface="Segoe UI" panose="020B0502040204020203" pitchFamily="34" charset="0"/>
            </a:endParaRPr>
          </a:p>
          <a:p>
            <a:pPr>
              <a:lnSpc>
                <a:spcPct val="110000"/>
              </a:lnSpc>
            </a:pPr>
            <a:endParaRPr lang="pl-PL" sz="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01D35C5-FA13-4EBF-9F84-C8FF40414A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6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982">
        <p159:morph option="byObject"/>
      </p:transition>
    </mc:Choice>
    <mc:Fallback>
      <p:transition spd="slow" advTm="79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E4EE8BF-D523-4497-8D9A-BB4AC2F3E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85D42B-4C30-4CA4-B94D-73905CE0E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862149"/>
            <a:ext cx="6186929" cy="3898112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</a:pPr>
            <a:r>
              <a:rPr lang="pl-PL" sz="1200" b="0" dirty="0">
                <a:latin typeface="Calibri" panose="020F0502020204030204" pitchFamily="34" charset="0"/>
              </a:rPr>
              <a:t>Szanowna </a:t>
            </a:r>
            <a:r>
              <a:rPr lang="pl-PL" sz="1200" b="0" i="0" dirty="0">
                <a:effectLst/>
                <a:latin typeface="Calibri" panose="020F0502020204030204" pitchFamily="34" charset="0"/>
              </a:rPr>
              <a:t>Konstytucjo! </a:t>
            </a:r>
            <a:br>
              <a:rPr lang="pl-PL" sz="1200" b="0" i="0" dirty="0">
                <a:effectLst/>
                <a:latin typeface="Segoe UI" panose="020B0502040204020203" pitchFamily="34" charset="0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Wkrótce Twoje święto. 230 lat temu, 3 maja 1791 roku, na Zamku Królewskim w Warszawie uchwalono pierwszą w Europie i drugą na świecie konstytucję. …</a:t>
            </a:r>
            <a:r>
              <a:rPr lang="pl-PL" sz="1200" b="0" i="1" dirty="0">
                <a:effectLst/>
                <a:latin typeface="Calibri" panose="020F0502020204030204" pitchFamily="34" charset="0"/>
              </a:rPr>
              <a:t>dla ocalenia Ojczyzny naszej i jej granic (…) niniejszą </a:t>
            </a:r>
            <a:r>
              <a:rPr lang="pl-PL" sz="1200" b="0" i="1" dirty="0" err="1">
                <a:effectLst/>
                <a:latin typeface="Calibri" panose="020F0502020204030204" pitchFamily="34" charset="0"/>
              </a:rPr>
              <a:t>konstytucyją</a:t>
            </a:r>
            <a:r>
              <a:rPr lang="pl-PL" sz="1200" b="0" i="1" dirty="0">
                <a:effectLst/>
                <a:latin typeface="Calibri" panose="020F0502020204030204" pitchFamily="34" charset="0"/>
              </a:rPr>
              <a:t> uchwalamy</a:t>
            </a:r>
            <a:r>
              <a:rPr lang="pl-PL" sz="1200" b="0" i="0" dirty="0">
                <a:effectLst/>
                <a:latin typeface="Calibri" panose="020F0502020204030204" pitchFamily="34" charset="0"/>
              </a:rPr>
              <a:t> – te słowa ze wstępu podkreślają Twoje znaczenie dla naszej Ojczyzny, ówczesnej Rzeczpospolitej Obojga Narodów. Jesteś aktem wyjątkowym w całej historii polskiej państwowości. Byłaś początkiem budowy nowoczesnego europejskiego państwa. </a:t>
            </a:r>
            <a:br>
              <a:rPr lang="pl-PL" sz="1200" b="0" i="0" dirty="0">
                <a:effectLst/>
                <a:latin typeface="Segoe UI" panose="020B0502040204020203" pitchFamily="34" charset="0"/>
              </a:rPr>
            </a:br>
            <a:r>
              <a:rPr lang="pl-PL" sz="1200" b="0" i="1" dirty="0">
                <a:effectLst/>
                <a:latin typeface="Calibri" panose="020F0502020204030204" pitchFamily="34" charset="0"/>
              </a:rPr>
              <a:t>Ojczyzna nasza już jest ocalona. Swobody nasze zabezpieczone. Jesteśmy odtąd narodem wolnym i niepodległym. Opadły pęta niewoli i nierządu</a:t>
            </a:r>
            <a:r>
              <a:rPr lang="pl-PL" sz="1200" b="0" i="0" dirty="0">
                <a:effectLst/>
                <a:latin typeface="Calibri" panose="020F0502020204030204" pitchFamily="34" charset="0"/>
              </a:rPr>
              <a:t> – te pełne wiary słowa napisali w wydanym 7 maja 1791 roku uniwersale, marszałkowie sejmu. Upadek władzy osłabił Rzeczpospolitą i Ty byłaś nadzieją na ratowanie naszej Ojczyzny przed ruiną.  </a:t>
            </a:r>
            <a:br>
              <a:rPr lang="pl-PL" sz="1200" b="0" i="0" dirty="0">
                <a:effectLst/>
                <a:latin typeface="Segoe UI" panose="020B0502040204020203" pitchFamily="34" charset="0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Twoje dzisiejsze święto nie jest tylko historyczną pamiątką, ale przypomina mi o polskich wartościach – szacunku i miłości do Ojczyzny. </a:t>
            </a:r>
            <a:br>
              <a:rPr lang="pl-PL" sz="1200" b="0" i="0" dirty="0">
                <a:effectLst/>
                <a:latin typeface="Segoe UI" panose="020B0502040204020203" pitchFamily="34" charset="0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Z okazji Twojego święta, życzę Polsce, żeby była praworządnym krajem i KONSTYTUCJA, która jest najważniejszym prawem w naszym kraju, zawsze była szanowana i przestrzegana! </a:t>
            </a:r>
            <a:br>
              <a:rPr lang="pl-PL" sz="1200" b="0" i="0" dirty="0">
                <a:effectLst/>
                <a:latin typeface="Segoe UI" panose="020B0502040204020203" pitchFamily="34" charset="0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Z szacunkiem</a:t>
            </a:r>
            <a:r>
              <a:rPr lang="pl-PL" sz="1200" b="0" i="0" dirty="0">
                <a:effectLst/>
                <a:latin typeface="WordVisiCarriageReturn_MSFontService"/>
              </a:rPr>
              <a:t> </a:t>
            </a:r>
            <a:br>
              <a:rPr lang="pl-PL" sz="1200" b="0" i="0" dirty="0">
                <a:effectLst/>
                <a:latin typeface="WordVisiCarriageReturn_MSFontService"/>
              </a:rPr>
            </a:br>
            <a:r>
              <a:rPr lang="pl-PL" sz="1200" b="0" i="0" dirty="0">
                <a:effectLst/>
                <a:latin typeface="Calibri" panose="020F0502020204030204" pitchFamily="34" charset="0"/>
              </a:rPr>
              <a:t>Mikołaj Mierzejewski </a:t>
            </a:r>
            <a:br>
              <a:rPr lang="pl-PL" sz="1000" b="0" i="0" dirty="0">
                <a:effectLst/>
                <a:latin typeface="Segoe UI" panose="020B0502040204020203" pitchFamily="34" charset="0"/>
              </a:rPr>
            </a:br>
            <a:endParaRPr lang="pl-PL" sz="1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284EA8-A441-45B8-A35D-9D2256D4C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5920756" cy="985075"/>
          </a:xfrm>
        </p:spPr>
        <p:txBody>
          <a:bodyPr>
            <a:normAutofit/>
          </a:bodyPr>
          <a:lstStyle/>
          <a:p>
            <a:r>
              <a:rPr lang="pl-PL" i="1" dirty="0"/>
              <a:t>List do Konstytucji </a:t>
            </a:r>
            <a:r>
              <a:rPr lang="pl-PL" dirty="0"/>
              <a:t>– Mikołaj Mierzejewski </a:t>
            </a:r>
            <a:endParaRPr lang="pl-PL" i="1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67B624B2-894D-4F7A-B2F3-393D6564D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726335" y="0"/>
            <a:ext cx="3472488" cy="3448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AE30F03F-004C-4719-9495-388C3B7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40131" y="-13795"/>
            <a:ext cx="3444895" cy="347248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EA81208F-A90C-4F75-86C9-D42FDDEDF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726335" y="3444897"/>
            <a:ext cx="3465665" cy="3438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3CB7AD30-D65C-4325-8C21-558C1A05A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46203" y="3425029"/>
            <a:ext cx="3432752" cy="3472488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14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236">
        <p159:morph option="byObject"/>
      </p:transition>
    </mc:Choice>
    <mc:Fallback>
      <p:transition spd="slow" advTm="82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1265</Words>
  <Application>Microsoft Office PowerPoint</Application>
  <PresentationFormat>Panoramiczny</PresentationFormat>
  <Paragraphs>94</Paragraphs>
  <Slides>17</Slides>
  <Notes>0</Notes>
  <HiddenSlides>0</HiddenSlides>
  <MMClips>11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Amasis MT Pro Black</vt:lpstr>
      <vt:lpstr>Arial</vt:lpstr>
      <vt:lpstr>Avenir Next LT Pro</vt:lpstr>
      <vt:lpstr>Avenir Next LT Pro Light</vt:lpstr>
      <vt:lpstr>Calibri</vt:lpstr>
      <vt:lpstr>Segoe UI</vt:lpstr>
      <vt:lpstr>WordVisiCarriageReturn_MSFontService</vt:lpstr>
      <vt:lpstr>BlocksVTI</vt:lpstr>
      <vt:lpstr>Święto Konstytucji 3 Maja </vt:lpstr>
      <vt:lpstr>Przypomnijmy sobie…Cóż to za dzień? </vt:lpstr>
      <vt:lpstr>W tym roku obchodzimy dwieście trzydziestą rocznicę uchwalenia Konstytucji 3 Maja.</vt:lpstr>
      <vt:lpstr>Posłuchaj…Zaśpiewaj…</vt:lpstr>
      <vt:lpstr>Oda do Konstytucji – Julia Banasik </vt:lpstr>
      <vt:lpstr>3 Maja – Zuzanna Czaplińska </vt:lpstr>
      <vt:lpstr>List - Michał Korneluk </vt:lpstr>
      <vt:lpstr>Konstytucja 3 Maja – Łucja Kwaśniewska </vt:lpstr>
      <vt:lpstr>Szanowna Konstytucjo!  Wkrótce Twoje święto. 230 lat temu, 3 maja 1791 roku, na Zamku Królewskim w Warszawie uchwalono pierwszą w Europie i drugą na świecie konstytucję. …dla ocalenia Ojczyzny naszej i jej granic (…) niniejszą konstytucyją uchwalamy – te słowa ze wstępu podkreślają Twoje znaczenie dla naszej Ojczyzny, ówczesnej Rzeczpospolitej Obojga Narodów. Jesteś aktem wyjątkowym w całej historii polskiej państwowości. Byłaś początkiem budowy nowoczesnego europejskiego państwa.  Ojczyzna nasza już jest ocalona. Swobody nasze zabezpieczone. Jesteśmy odtąd narodem wolnym i niepodległym. Opadły pęta niewoli i nierządu – te pełne wiary słowa napisali w wydanym 7 maja 1791 roku uniwersale, marszałkowie sejmu. Upadek władzy osłabił Rzeczpospolitą i Ty byłaś nadzieją na ratowanie naszej Ojczyzny przed ruiną.   Twoje dzisiejsze święto nie jest tylko historyczną pamiątką, ale przypomina mi o polskich wartościach – szacunku i miłości do Ojczyzny.  Z okazji Twojego święta, życzę Polsce, żeby była praworządnym krajem i KONSTYTUCJA, która jest najważniejszym prawem w naszym kraju, zawsze była szanowana i przestrzegana!  Z szacunkiem  Mikołaj Mierzejewski  </vt:lpstr>
      <vt:lpstr>Trzeci Maj – Maja Sikora </vt:lpstr>
      <vt:lpstr>Droga Konstytucjo!    Życzę Ci wszystkiego najlepszego z okazji Twoich urodzin. Dzięki Tobie teraz mogę otworzyć swoją firmę w innych krajach! I to dzięki Tobie, ponieważ to Ty zatrzymałaś wojnę między innymi. Wszyscy są Tobie wdzięczni, bo zakończyłaś wojnę i nikt nie walczy. Dzięki Tobie Polska jest wolna.     Pozdrawiam  Ksawery  </vt:lpstr>
      <vt:lpstr>3 Maja – Daria Waśk</vt:lpstr>
      <vt:lpstr>Początek maja – Wojciech Wąsik</vt:lpstr>
      <vt:lpstr>O Konstytucji 3 Maja – Jakub Żak</vt:lpstr>
      <vt:lpstr>Ona coś mówi… - Ewelina Wieczorek </vt:lpstr>
      <vt:lpstr>Dziękujemy, że poświęciłeś/aś chwilę…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Święto Konstytucji 3 Maja </dc:title>
  <dc:creator>Ewelina Michalczyk</dc:creator>
  <cp:lastModifiedBy>48502286088</cp:lastModifiedBy>
  <cp:revision>10</cp:revision>
  <dcterms:created xsi:type="dcterms:W3CDTF">2021-04-29T11:04:38Z</dcterms:created>
  <dcterms:modified xsi:type="dcterms:W3CDTF">2021-04-29T12:40:16Z</dcterms:modified>
</cp:coreProperties>
</file>